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 id="2147483660" r:id="rId5"/>
    <p:sldMasterId id="2147483661" r:id="rId6"/>
    <p:sldMasterId id="2147483662" r:id="rId7"/>
    <p:sldMasterId id="2147483663" r:id="rId8"/>
    <p:sldMasterId id="2147483664" r:id="rId9"/>
    <p:sldMasterId id="2147483665"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29.xml"/><Relationship Id="rId20" Type="http://schemas.openxmlformats.org/officeDocument/2006/relationships/slide" Target="slides/slide9.xml"/><Relationship Id="rId42" Type="http://schemas.openxmlformats.org/officeDocument/2006/relationships/slide" Target="slides/slide31.xml"/><Relationship Id="rId41" Type="http://schemas.openxmlformats.org/officeDocument/2006/relationships/slide" Target="slides/slide30.xml"/><Relationship Id="rId22" Type="http://schemas.openxmlformats.org/officeDocument/2006/relationships/slide" Target="slides/slide11.xml"/><Relationship Id="rId44" Type="http://schemas.openxmlformats.org/officeDocument/2006/relationships/slide" Target="slides/slide33.xml"/><Relationship Id="rId21" Type="http://schemas.openxmlformats.org/officeDocument/2006/relationships/slide" Target="slides/slide10.xml"/><Relationship Id="rId43" Type="http://schemas.openxmlformats.org/officeDocument/2006/relationships/slide" Target="slides/slide32.xml"/><Relationship Id="rId24" Type="http://schemas.openxmlformats.org/officeDocument/2006/relationships/slide" Target="slides/slide13.xml"/><Relationship Id="rId46" Type="http://schemas.openxmlformats.org/officeDocument/2006/relationships/slide" Target="slides/slide35.xml"/><Relationship Id="rId23" Type="http://schemas.openxmlformats.org/officeDocument/2006/relationships/slide" Target="slides/slide12.xml"/><Relationship Id="rId45" Type="http://schemas.openxmlformats.org/officeDocument/2006/relationships/slide" Target="slides/slide34.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5.xml"/><Relationship Id="rId25" Type="http://schemas.openxmlformats.org/officeDocument/2006/relationships/slide" Target="slides/slide14.xml"/><Relationship Id="rId28" Type="http://schemas.openxmlformats.org/officeDocument/2006/relationships/slide" Target="slides/slide17.xml"/><Relationship Id="rId27" Type="http://schemas.openxmlformats.org/officeDocument/2006/relationships/slide" Target="slides/slide16.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18.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0.xml"/><Relationship Id="rId30" Type="http://schemas.openxmlformats.org/officeDocument/2006/relationships/slide" Target="slides/slide19.xml"/><Relationship Id="rId11" Type="http://schemas.openxmlformats.org/officeDocument/2006/relationships/notesMaster" Target="notesMasters/notesMaster1.xml"/><Relationship Id="rId33" Type="http://schemas.openxmlformats.org/officeDocument/2006/relationships/slide" Target="slides/slide22.xml"/><Relationship Id="rId10" Type="http://schemas.openxmlformats.org/officeDocument/2006/relationships/slideMaster" Target="slideMasters/slideMaster7.xml"/><Relationship Id="rId32" Type="http://schemas.openxmlformats.org/officeDocument/2006/relationships/slide" Target="slides/slide21.xml"/><Relationship Id="rId13" Type="http://schemas.openxmlformats.org/officeDocument/2006/relationships/slide" Target="slides/slide2.xml"/><Relationship Id="rId35" Type="http://schemas.openxmlformats.org/officeDocument/2006/relationships/slide" Target="slides/slide24.xml"/><Relationship Id="rId12" Type="http://schemas.openxmlformats.org/officeDocument/2006/relationships/slide" Target="slides/slide1.xml"/><Relationship Id="rId34" Type="http://schemas.openxmlformats.org/officeDocument/2006/relationships/slide" Target="slides/slide23.xml"/><Relationship Id="rId15" Type="http://schemas.openxmlformats.org/officeDocument/2006/relationships/slide" Target="slides/slide4.xml"/><Relationship Id="rId37" Type="http://schemas.openxmlformats.org/officeDocument/2006/relationships/slide" Target="slides/slide26.xml"/><Relationship Id="rId14" Type="http://schemas.openxmlformats.org/officeDocument/2006/relationships/slide" Target="slides/slide3.xml"/><Relationship Id="rId36" Type="http://schemas.openxmlformats.org/officeDocument/2006/relationships/slide" Target="slides/slide25.xml"/><Relationship Id="rId17" Type="http://schemas.openxmlformats.org/officeDocument/2006/relationships/slide" Target="slides/slide6.xml"/><Relationship Id="rId39" Type="http://schemas.openxmlformats.org/officeDocument/2006/relationships/slide" Target="slides/slide28.xml"/><Relationship Id="rId16" Type="http://schemas.openxmlformats.org/officeDocument/2006/relationships/slide" Target="slides/slide5.xml"/><Relationship Id="rId38" Type="http://schemas.openxmlformats.org/officeDocument/2006/relationships/slide" Target="slides/slide27.xml"/><Relationship Id="rId19" Type="http://schemas.openxmlformats.org/officeDocument/2006/relationships/slide" Target="slides/slide8.xml"/><Relationship Id="rId1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0" name="Shape 240"/>
        <p:cNvGrpSpPr/>
        <p:nvPr/>
      </p:nvGrpSpPr>
      <p:grpSpPr>
        <a:xfrm>
          <a:off x="0" y="0"/>
          <a:ext cx="0" cy="0"/>
          <a:chOff x="0" y="0"/>
          <a:chExt cx="0" cy="0"/>
        </a:xfrm>
      </p:grpSpPr>
      <p:sp>
        <p:nvSpPr>
          <p:cNvPr id="241" name="Google Shape;241;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Google Shape;248;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8" name="Shape 268"/>
        <p:cNvGrpSpPr/>
        <p:nvPr/>
      </p:nvGrpSpPr>
      <p:grpSpPr>
        <a:xfrm>
          <a:off x="0" y="0"/>
          <a:ext cx="0" cy="0"/>
          <a:chOff x="0" y="0"/>
          <a:chExt cx="0" cy="0"/>
        </a:xfrm>
      </p:grpSpPr>
      <p:sp>
        <p:nvSpPr>
          <p:cNvPr id="269" name="Google Shape;269;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5" name="Shape 275"/>
        <p:cNvGrpSpPr/>
        <p:nvPr/>
      </p:nvGrpSpPr>
      <p:grpSpPr>
        <a:xfrm>
          <a:off x="0" y="0"/>
          <a:ext cx="0" cy="0"/>
          <a:chOff x="0" y="0"/>
          <a:chExt cx="0" cy="0"/>
        </a:xfrm>
      </p:grpSpPr>
      <p:sp>
        <p:nvSpPr>
          <p:cNvPr id="276" name="Google Shape;276;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Google Shape;283;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Google Shape;311;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1" name="Shape 331"/>
        <p:cNvGrpSpPr/>
        <p:nvPr/>
      </p:nvGrpSpPr>
      <p:grpSpPr>
        <a:xfrm>
          <a:off x="0" y="0"/>
          <a:ext cx="0" cy="0"/>
          <a:chOff x="0" y="0"/>
          <a:chExt cx="0" cy="0"/>
        </a:xfrm>
      </p:grpSpPr>
      <p:sp>
        <p:nvSpPr>
          <p:cNvPr id="332" name="Google Shape;332;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8" name="Shape 338"/>
        <p:cNvGrpSpPr/>
        <p:nvPr/>
      </p:nvGrpSpPr>
      <p:grpSpPr>
        <a:xfrm>
          <a:off x="0" y="0"/>
          <a:ext cx="0" cy="0"/>
          <a:chOff x="0" y="0"/>
          <a:chExt cx="0" cy="0"/>
        </a:xfrm>
      </p:grpSpPr>
      <p:sp>
        <p:nvSpPr>
          <p:cNvPr id="339" name="Google Shape;339;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Google Shape;346;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7" name="Google Shape;347;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2" name="Shape 352"/>
        <p:cNvGrpSpPr/>
        <p:nvPr/>
      </p:nvGrpSpPr>
      <p:grpSpPr>
        <a:xfrm>
          <a:off x="0" y="0"/>
          <a:ext cx="0" cy="0"/>
          <a:chOff x="0" y="0"/>
          <a:chExt cx="0" cy="0"/>
        </a:xfrm>
      </p:grpSpPr>
      <p:sp>
        <p:nvSpPr>
          <p:cNvPr id="353" name="Google Shape;353;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4" name="Google Shape;354;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9" name="Shape 359"/>
        <p:cNvGrpSpPr/>
        <p:nvPr/>
      </p:nvGrpSpPr>
      <p:grpSpPr>
        <a:xfrm>
          <a:off x="0" y="0"/>
          <a:ext cx="0" cy="0"/>
          <a:chOff x="0" y="0"/>
          <a:chExt cx="0" cy="0"/>
        </a:xfrm>
      </p:grpSpPr>
      <p:sp>
        <p:nvSpPr>
          <p:cNvPr id="360" name="Google Shape;360;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1" name="Google Shape;361;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6" name="Shape 366"/>
        <p:cNvGrpSpPr/>
        <p:nvPr/>
      </p:nvGrpSpPr>
      <p:grpSpPr>
        <a:xfrm>
          <a:off x="0" y="0"/>
          <a:ext cx="0" cy="0"/>
          <a:chOff x="0" y="0"/>
          <a:chExt cx="0" cy="0"/>
        </a:xfrm>
      </p:grpSpPr>
      <p:sp>
        <p:nvSpPr>
          <p:cNvPr id="367" name="Google Shape;367;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8" name="Google Shape;368;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Google Shape;374;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5" name="Google Shape;375;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9" name="Shape 19"/>
        <p:cNvGrpSpPr/>
        <p:nvPr/>
      </p:nvGrpSpPr>
      <p:grpSpPr>
        <a:xfrm>
          <a:off x="0" y="0"/>
          <a:ext cx="0" cy="0"/>
          <a:chOff x="0" y="0"/>
          <a:chExt cx="0" cy="0"/>
        </a:xfrm>
      </p:grpSpPr>
      <p:sp>
        <p:nvSpPr>
          <p:cNvPr id="20" name="Google Shape;20;p2"/>
          <p:cNvSpPr txBox="1"/>
          <p:nvPr>
            <p:ph type="ctrTitle"/>
          </p:nvPr>
        </p:nvSpPr>
        <p:spPr>
          <a:xfrm>
            <a:off x="540544" y="776288"/>
            <a:ext cx="8062800" cy="1470000"/>
          </a:xfrm>
          <a:prstGeom prst="rect">
            <a:avLst/>
          </a:prstGeom>
          <a:noFill/>
          <a:ln>
            <a:noFill/>
          </a:ln>
        </p:spPr>
        <p:txBody>
          <a:bodyPr anchorCtr="0" anchor="b" bIns="45700" lIns="91425" spcFirstLastPara="1" rIns="91425" wrap="square" tIns="45700">
            <a:normAutofit/>
          </a:bodyPr>
          <a:lstStyle>
            <a:lvl1pPr lvl="0" rtl="0" algn="r">
              <a:spcBef>
                <a:spcPts val="0"/>
              </a:spcBef>
              <a:spcAft>
                <a:spcPts val="0"/>
              </a:spcAft>
              <a:buSzPts val="1400"/>
              <a:buNone/>
              <a:defRPr sz="4400"/>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1" name="Google Shape;21;p2"/>
          <p:cNvSpPr txBox="1"/>
          <p:nvPr>
            <p:ph idx="1" type="subTitle"/>
          </p:nvPr>
        </p:nvSpPr>
        <p:spPr>
          <a:xfrm>
            <a:off x="540544" y="2250280"/>
            <a:ext cx="8062800" cy="1752600"/>
          </a:xfrm>
          <a:prstGeom prst="rect">
            <a:avLst/>
          </a:prstGeom>
          <a:noFill/>
          <a:ln>
            <a:noFill/>
          </a:ln>
        </p:spPr>
        <p:txBody>
          <a:bodyPr anchorCtr="0" anchor="t" bIns="45700" lIns="91425" spcFirstLastPara="1" rIns="91425" wrap="square" tIns="45700"/>
          <a:lstStyle>
            <a:lvl1pPr lvl="0" marR="36576" rtl="0" algn="r">
              <a:spcBef>
                <a:spcPts val="0"/>
              </a:spcBef>
              <a:spcAft>
                <a:spcPts val="0"/>
              </a:spcAft>
              <a:buSzPts val="2400"/>
              <a:buNone/>
              <a:defRPr>
                <a:solidFill>
                  <a:schemeClr val="lt1"/>
                </a:solidFill>
              </a:defRPr>
            </a:lvl1pPr>
            <a:lvl2pPr lvl="1" rtl="0" algn="ctr">
              <a:spcBef>
                <a:spcPts val="360"/>
              </a:spcBef>
              <a:spcAft>
                <a:spcPts val="0"/>
              </a:spcAft>
              <a:buSzPts val="1710"/>
              <a:buNone/>
              <a:defRPr/>
            </a:lvl2pPr>
            <a:lvl3pPr lvl="2" rtl="0" algn="ctr">
              <a:spcBef>
                <a:spcPts val="360"/>
              </a:spcBef>
              <a:spcAft>
                <a:spcPts val="0"/>
              </a:spcAft>
              <a:buSzPts val="1800"/>
              <a:buNone/>
              <a:defRPr/>
            </a:lvl3pPr>
            <a:lvl4pPr lvl="3" rtl="0" algn="ctr">
              <a:spcBef>
                <a:spcPts val="360"/>
              </a:spcBef>
              <a:spcAft>
                <a:spcPts val="0"/>
              </a:spcAft>
              <a:buSzPts val="1800"/>
              <a:buNone/>
              <a:defRPr/>
            </a:lvl4pPr>
            <a:lvl5pPr lvl="4" rtl="0" algn="ctr">
              <a:spcBef>
                <a:spcPts val="360"/>
              </a:spcBef>
              <a:spcAft>
                <a:spcPts val="0"/>
              </a:spcAft>
              <a:buSzPts val="1800"/>
              <a:buNone/>
              <a:defRPr/>
            </a:lvl5pPr>
            <a:lvl6pPr lvl="5" rtl="0" algn="ctr">
              <a:spcBef>
                <a:spcPts val="360"/>
              </a:spcBef>
              <a:spcAft>
                <a:spcPts val="0"/>
              </a:spcAft>
              <a:buSzPts val="1800"/>
              <a:buNone/>
              <a:defRPr/>
            </a:lvl6pPr>
            <a:lvl7pPr lvl="6" rtl="0" algn="ctr">
              <a:spcBef>
                <a:spcPts val="360"/>
              </a:spcBef>
              <a:spcAft>
                <a:spcPts val="0"/>
              </a:spcAft>
              <a:buSzPts val="1800"/>
              <a:buNone/>
              <a:defRPr/>
            </a:lvl7pPr>
            <a:lvl8pPr lvl="7" rtl="0" algn="ctr">
              <a:spcBef>
                <a:spcPts val="360"/>
              </a:spcBef>
              <a:spcAft>
                <a:spcPts val="0"/>
              </a:spcAft>
              <a:buSzPts val="1800"/>
              <a:buNone/>
              <a:defRPr/>
            </a:lvl8pPr>
            <a:lvl9pPr lvl="8" rtl="0" algn="ctr">
              <a:spcBef>
                <a:spcPts val="360"/>
              </a:spcBef>
              <a:spcAft>
                <a:spcPts val="0"/>
              </a:spcAft>
              <a:buSzPts val="1800"/>
              <a:buNone/>
              <a:defRPr/>
            </a:lvl9pPr>
          </a:lstStyle>
          <a:p/>
        </p:txBody>
      </p:sp>
      <p:sp>
        <p:nvSpPr>
          <p:cNvPr id="22" name="Google Shape;22;p2"/>
          <p:cNvSpPr txBox="1"/>
          <p:nvPr>
            <p:ph idx="10" type="dt"/>
          </p:nvPr>
        </p:nvSpPr>
        <p:spPr>
          <a:xfrm>
            <a:off x="1371600" y="6011862"/>
            <a:ext cx="5791200" cy="365100"/>
          </a:xfrm>
          <a:prstGeom prst="rect">
            <a:avLst/>
          </a:prstGeom>
          <a:noFill/>
          <a:ln>
            <a:noFill/>
          </a:ln>
        </p:spPr>
        <p:txBody>
          <a:bodyPr anchorCtr="0" anchor="t" bIns="0" lIns="91425" spcFirstLastPara="1" rIns="91425" wrap="square" tIns="0"/>
          <a:lstStyle>
            <a:lvl1pPr lvl="0" rtl="0" algn="r">
              <a:lnSpc>
                <a:spcPct val="100000"/>
              </a:lnSpc>
              <a:spcBef>
                <a:spcPts val="0"/>
              </a:spcBef>
              <a:spcAft>
                <a:spcPts val="0"/>
              </a:spcAft>
              <a:buSzPts val="1400"/>
              <a:buNone/>
              <a:defRPr sz="1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3" name="Google Shape;23;p2"/>
          <p:cNvSpPr txBox="1"/>
          <p:nvPr>
            <p:ph idx="11" type="ftr"/>
          </p:nvPr>
        </p:nvSpPr>
        <p:spPr>
          <a:xfrm>
            <a:off x="1371600" y="5649912"/>
            <a:ext cx="5791200" cy="365100"/>
          </a:xfrm>
          <a:prstGeom prst="rect">
            <a:avLst/>
          </a:prstGeom>
          <a:noFill/>
          <a:ln>
            <a:noFill/>
          </a:ln>
        </p:spPr>
        <p:txBody>
          <a:bodyPr anchorCtr="0" anchor="b" bIns="0" lIns="91425" spcFirstLastPara="1" rIns="91425" wrap="square" tIns="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391525" y="5753100"/>
            <a:ext cx="503100" cy="3651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1pPr>
            <a:lvl2pPr indent="0" lvl="1"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2pPr>
            <a:lvl3pPr indent="0" lvl="2"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3pPr>
            <a:lvl4pPr indent="0" lvl="3"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4pPr>
            <a:lvl5pPr indent="0" lvl="4"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5pPr>
            <a:lvl6pPr indent="0" lvl="5"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6pPr>
            <a:lvl7pPr indent="0" lvl="6"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7pPr>
            <a:lvl8pPr indent="0" lvl="7"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8pPr>
            <a:lvl9pPr indent="0" lvl="8"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114" name="Shape 114"/>
        <p:cNvGrpSpPr/>
        <p:nvPr/>
      </p:nvGrpSpPr>
      <p:grpSpPr>
        <a:xfrm>
          <a:off x="0" y="0"/>
          <a:ext cx="0" cy="0"/>
          <a:chOff x="0" y="0"/>
          <a:chExt cx="0" cy="0"/>
        </a:xfrm>
      </p:grpSpPr>
      <p:sp>
        <p:nvSpPr>
          <p:cNvPr id="115" name="Google Shape;115;p16"/>
          <p:cNvSpPr txBox="1"/>
          <p:nvPr>
            <p:ph type="title"/>
          </p:nvPr>
        </p:nvSpPr>
        <p:spPr>
          <a:xfrm rot="-5400000">
            <a:off x="-2295144" y="2882264"/>
            <a:ext cx="5943600" cy="914400"/>
          </a:xfrm>
          <a:prstGeom prst="rect">
            <a:avLst/>
          </a:prstGeom>
          <a:noFill/>
          <a:ln>
            <a:noFill/>
          </a:ln>
        </p:spPr>
        <p:txBody>
          <a:bodyPr anchorCtr="0" anchor="b" bIns="45700" lIns="91425" spcFirstLastPara="1" rIns="91425" wrap="square" tIns="45700">
            <a:normAutofit/>
          </a:bodyPr>
          <a:lstStyle>
            <a:lvl1pPr lvl="0" marR="18288" rtl="0" algn="r">
              <a:spcBef>
                <a:spcPts val="0"/>
              </a:spcBef>
              <a:spcAft>
                <a:spcPts val="0"/>
              </a:spcAft>
              <a:buClr>
                <a:srgbClr val="FF5C9C"/>
              </a:buClr>
              <a:buSzPts val="2900"/>
              <a:buFont typeface="Century Gothic"/>
              <a:buNone/>
              <a:defRPr b="0" sz="2900" cap="none"/>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6" name="Google Shape;116;p16"/>
          <p:cNvSpPr txBox="1"/>
          <p:nvPr>
            <p:ph idx="1" type="body"/>
          </p:nvPr>
        </p:nvSpPr>
        <p:spPr>
          <a:xfrm>
            <a:off x="1135856" y="367664"/>
            <a:ext cx="2438400" cy="5943600"/>
          </a:xfrm>
          <a:prstGeom prst="rect">
            <a:avLst/>
          </a:prstGeom>
          <a:noFill/>
          <a:ln>
            <a:noFill/>
          </a:ln>
        </p:spPr>
        <p:txBody>
          <a:bodyPr anchorCtr="0" anchor="t" bIns="45700" lIns="91425" spcFirstLastPara="1" rIns="91425" wrap="square" tIns="45700"/>
          <a:lstStyle>
            <a:lvl1pPr indent="-228600" lvl="0" marL="457200" rtl="0" algn="l">
              <a:spcBef>
                <a:spcPts val="0"/>
              </a:spcBef>
              <a:spcAft>
                <a:spcPts val="0"/>
              </a:spcAft>
              <a:buSzPts val="1120"/>
              <a:buNone/>
              <a:defRPr sz="1400"/>
            </a:lvl1pPr>
            <a:lvl2pPr indent="-228600" lvl="1" marL="914400" rtl="0" algn="l">
              <a:spcBef>
                <a:spcPts val="240"/>
              </a:spcBef>
              <a:spcAft>
                <a:spcPts val="0"/>
              </a:spcAft>
              <a:buSzPts val="1140"/>
              <a:buNone/>
              <a:defRPr sz="1200"/>
            </a:lvl2pPr>
            <a:lvl3pPr indent="-228600" lvl="2" marL="1371600" rtl="0" algn="l">
              <a:spcBef>
                <a:spcPts val="200"/>
              </a:spcBef>
              <a:spcAft>
                <a:spcPts val="0"/>
              </a:spcAft>
              <a:buSzPts val="1000"/>
              <a:buNone/>
              <a:defRPr sz="1000"/>
            </a:lvl3pPr>
            <a:lvl4pPr indent="-228600" lvl="3" marL="1828800" rtl="0" algn="l">
              <a:spcBef>
                <a:spcPts val="180"/>
              </a:spcBef>
              <a:spcAft>
                <a:spcPts val="0"/>
              </a:spcAft>
              <a:buSzPts val="900"/>
              <a:buNone/>
              <a:defRPr sz="900"/>
            </a:lvl4pPr>
            <a:lvl5pPr indent="-228600" lvl="4" marL="2286000" rtl="0" algn="l">
              <a:spcBef>
                <a:spcPts val="180"/>
              </a:spcBef>
              <a:spcAft>
                <a:spcPts val="0"/>
              </a:spcAft>
              <a:buSzPts val="900"/>
              <a:buNone/>
              <a:defRPr sz="900"/>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17" name="Google Shape;117;p16"/>
          <p:cNvSpPr txBox="1"/>
          <p:nvPr>
            <p:ph idx="2" type="body"/>
          </p:nvPr>
        </p:nvSpPr>
        <p:spPr>
          <a:xfrm>
            <a:off x="3651250" y="320040"/>
            <a:ext cx="5276100" cy="5989200"/>
          </a:xfrm>
          <a:prstGeom prst="rect">
            <a:avLst/>
          </a:prstGeom>
          <a:noFill/>
          <a:ln>
            <a:noFill/>
          </a:ln>
        </p:spPr>
        <p:txBody>
          <a:bodyPr anchorCtr="0" anchor="t" bIns="45700" lIns="91425" spcFirstLastPara="1" rIns="91425" wrap="square" tIns="45700"/>
          <a:lstStyle>
            <a:lvl1pPr indent="-381000" lvl="0" marL="457200" rtl="0" algn="l">
              <a:spcBef>
                <a:spcPts val="0"/>
              </a:spcBef>
              <a:spcAft>
                <a:spcPts val="0"/>
              </a:spcAft>
              <a:buSzPts val="2400"/>
              <a:buChar char="⦿"/>
              <a:defRPr sz="3000"/>
            </a:lvl1pPr>
            <a:lvl2pPr indent="-385444" lvl="1" marL="914400" rtl="0" algn="l">
              <a:spcBef>
                <a:spcPts val="520"/>
              </a:spcBef>
              <a:spcAft>
                <a:spcPts val="0"/>
              </a:spcAft>
              <a:buSzPts val="2470"/>
              <a:buChar char="›"/>
              <a:defRPr sz="2600"/>
            </a:lvl2pPr>
            <a:lvl3pPr indent="-381000" lvl="2" marL="1371600" rtl="0" algn="l">
              <a:spcBef>
                <a:spcPts val="480"/>
              </a:spcBef>
              <a:spcAft>
                <a:spcPts val="0"/>
              </a:spcAft>
              <a:buSzPts val="2400"/>
              <a:buChar char="⚫"/>
              <a:defRPr sz="2400"/>
            </a:lvl3pPr>
            <a:lvl4pPr indent="-355600" lvl="3" marL="1828800" rtl="0" algn="l">
              <a:spcBef>
                <a:spcPts val="400"/>
              </a:spcBef>
              <a:spcAft>
                <a:spcPts val="0"/>
              </a:spcAft>
              <a:buSzPts val="2000"/>
              <a:buChar char="⚫"/>
              <a:defRPr sz="2000"/>
            </a:lvl4pPr>
            <a:lvl5pPr indent="-355600" lvl="4" marL="2286000" rtl="0" algn="l">
              <a:spcBef>
                <a:spcPts val="400"/>
              </a:spcBef>
              <a:spcAft>
                <a:spcPts val="0"/>
              </a:spcAft>
              <a:buSzPts val="2000"/>
              <a:buChar char="⚫"/>
              <a:defRPr sz="2000"/>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18" name="Google Shape;118;p16"/>
          <p:cNvSpPr txBox="1"/>
          <p:nvPr>
            <p:ph idx="10" type="dt"/>
          </p:nvPr>
        </p:nvSpPr>
        <p:spPr>
          <a:xfrm>
            <a:off x="6278562" y="6556375"/>
            <a:ext cx="21336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9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9" name="Google Shape;119;p16"/>
          <p:cNvSpPr txBox="1"/>
          <p:nvPr>
            <p:ph idx="11" type="ftr"/>
          </p:nvPr>
        </p:nvSpPr>
        <p:spPr>
          <a:xfrm>
            <a:off x="1135062" y="6556375"/>
            <a:ext cx="51435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0" name="Google Shape;120;p16"/>
          <p:cNvSpPr txBox="1"/>
          <p:nvPr>
            <p:ph idx="12" type="sldNum"/>
          </p:nvPr>
        </p:nvSpPr>
        <p:spPr>
          <a:xfrm>
            <a:off x="8410575" y="6556375"/>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127" name="Shape 127"/>
        <p:cNvGrpSpPr/>
        <p:nvPr/>
      </p:nvGrpSpPr>
      <p:grpSpPr>
        <a:xfrm>
          <a:off x="0" y="0"/>
          <a:ext cx="0" cy="0"/>
          <a:chOff x="0" y="0"/>
          <a:chExt cx="0" cy="0"/>
        </a:xfrm>
      </p:grpSpPr>
      <p:sp>
        <p:nvSpPr>
          <p:cNvPr id="128" name="Google Shape;128;p18"/>
          <p:cNvSpPr txBox="1"/>
          <p:nvPr>
            <p:ph type="title"/>
          </p:nvPr>
        </p:nvSpPr>
        <p:spPr>
          <a:xfrm rot="-5400000">
            <a:off x="-2523744" y="2894096"/>
            <a:ext cx="6400800" cy="9144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rgbClr val="FF5C9C"/>
              </a:buClr>
              <a:buSzPts val="3000"/>
              <a:buFont typeface="Century Gothic"/>
              <a:buNone/>
              <a:defRPr b="0" sz="3000" cap="none"/>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9" name="Google Shape;129;p18"/>
          <p:cNvSpPr/>
          <p:nvPr>
            <p:ph idx="2" type="pic"/>
          </p:nvPr>
        </p:nvSpPr>
        <p:spPr>
          <a:xfrm>
            <a:off x="1138237" y="373966"/>
            <a:ext cx="7333500" cy="5486400"/>
          </a:xfrm>
          <a:prstGeom prst="rect">
            <a:avLst/>
          </a:prstGeom>
          <a:solidFill>
            <a:srgbClr val="4A4A4A"/>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accent1"/>
              </a:buClr>
              <a:buSzPts val="2560"/>
              <a:buFont typeface="Noto Sans Symbols"/>
              <a:buNone/>
              <a:defRPr b="0" i="0" sz="3200" u="none" cap="none" strike="noStrike">
                <a:solidFill>
                  <a:schemeClr val="lt1"/>
                </a:solidFill>
                <a:latin typeface="Century Gothic"/>
                <a:ea typeface="Century Gothic"/>
                <a:cs typeface="Century Gothic"/>
                <a:sym typeface="Century Gothic"/>
              </a:defRPr>
            </a:lvl1pPr>
            <a:lvl2pPr lvl="1"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lvl="2"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lvl="3"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lvl="4" marR="0" rtl="0" algn="l">
              <a:spcBef>
                <a:spcPts val="380"/>
              </a:spcBef>
              <a:spcAft>
                <a:spcPts val="0"/>
              </a:spcAft>
              <a:buClr>
                <a:srgbClr val="FF90B2"/>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lvl="5"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lvl="6"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lvl="7"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lvl="8"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130" name="Google Shape;130;p18"/>
          <p:cNvSpPr txBox="1"/>
          <p:nvPr>
            <p:ph idx="1" type="body"/>
          </p:nvPr>
        </p:nvSpPr>
        <p:spPr>
          <a:xfrm>
            <a:off x="1143000" y="5867400"/>
            <a:ext cx="7333500" cy="685800"/>
          </a:xfrm>
          <a:prstGeom prst="rect">
            <a:avLst/>
          </a:prstGeom>
          <a:solidFill>
            <a:schemeClr val="accent1">
              <a:alpha val="14900"/>
            </a:schemeClr>
          </a:solidFill>
          <a:ln cap="flat" cmpd="sng" w="9525">
            <a:solidFill>
              <a:schemeClr val="accent1"/>
            </a:solidFill>
            <a:prstDash val="solid"/>
            <a:miter lim="800000"/>
            <a:headEnd len="sm" w="sm" type="none"/>
            <a:tailEnd len="sm" w="sm" type="none"/>
          </a:ln>
        </p:spPr>
        <p:txBody>
          <a:bodyPr anchorCtr="0" anchor="t" bIns="45700" lIns="91425" spcFirstLastPara="1" rIns="91425" wrap="square" tIns="45700"/>
          <a:lstStyle>
            <a:lvl1pPr indent="-228600" lvl="0" marL="457200" rtl="0" algn="l">
              <a:spcBef>
                <a:spcPts val="0"/>
              </a:spcBef>
              <a:spcAft>
                <a:spcPts val="0"/>
              </a:spcAft>
              <a:buSzPts val="1120"/>
              <a:buNone/>
              <a:defRPr sz="1400"/>
            </a:lvl1pPr>
            <a:lvl2pPr indent="-300990" lvl="1" marL="914400" rtl="0" algn="l">
              <a:spcBef>
                <a:spcPts val="240"/>
              </a:spcBef>
              <a:spcAft>
                <a:spcPts val="0"/>
              </a:spcAft>
              <a:buSzPts val="1140"/>
              <a:buChar char="›"/>
              <a:defRPr sz="1200"/>
            </a:lvl2pPr>
            <a:lvl3pPr indent="-292100" lvl="2" marL="1371600" rtl="0" algn="l">
              <a:spcBef>
                <a:spcPts val="200"/>
              </a:spcBef>
              <a:spcAft>
                <a:spcPts val="0"/>
              </a:spcAft>
              <a:buSzPts val="1000"/>
              <a:buChar char="⚫"/>
              <a:defRPr sz="1000"/>
            </a:lvl3pPr>
            <a:lvl4pPr indent="-285750" lvl="3" marL="1828800" rtl="0" algn="l">
              <a:spcBef>
                <a:spcPts val="180"/>
              </a:spcBef>
              <a:spcAft>
                <a:spcPts val="0"/>
              </a:spcAft>
              <a:buSzPts val="900"/>
              <a:buChar char="⚫"/>
              <a:defRPr sz="900"/>
            </a:lvl4pPr>
            <a:lvl5pPr indent="-285750" lvl="4" marL="2286000" rtl="0" algn="l">
              <a:spcBef>
                <a:spcPts val="180"/>
              </a:spcBef>
              <a:spcAft>
                <a:spcPts val="0"/>
              </a:spcAft>
              <a:buSzPts val="900"/>
              <a:buChar char="⚫"/>
              <a:defRPr sz="900"/>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31" name="Google Shape;131;p18"/>
          <p:cNvSpPr txBox="1"/>
          <p:nvPr>
            <p:ph idx="10" type="dt"/>
          </p:nvPr>
        </p:nvSpPr>
        <p:spPr>
          <a:xfrm>
            <a:off x="6108700" y="6556375"/>
            <a:ext cx="21018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9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2" name="Google Shape;132;p18"/>
          <p:cNvSpPr txBox="1"/>
          <p:nvPr>
            <p:ph idx="11" type="ftr"/>
          </p:nvPr>
        </p:nvSpPr>
        <p:spPr>
          <a:xfrm>
            <a:off x="1169987" y="6557962"/>
            <a:ext cx="49482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3" name="Google Shape;133;p18"/>
          <p:cNvSpPr txBox="1"/>
          <p:nvPr>
            <p:ph idx="12" type="sldNum"/>
          </p:nvPr>
        </p:nvSpPr>
        <p:spPr>
          <a:xfrm>
            <a:off x="8216900" y="6556375"/>
            <a:ext cx="3666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4" name="Shape 34"/>
        <p:cNvGrpSpPr/>
        <p:nvPr/>
      </p:nvGrpSpPr>
      <p:grpSpPr>
        <a:xfrm>
          <a:off x="0" y="0"/>
          <a:ext cx="0" cy="0"/>
          <a:chOff x="0" y="0"/>
          <a:chExt cx="0" cy="0"/>
        </a:xfrm>
      </p:grpSpPr>
      <p:sp>
        <p:nvSpPr>
          <p:cNvPr id="35" name="Google Shape;35;p4"/>
          <p:cNvSpPr txBox="1"/>
          <p:nvPr>
            <p:ph type="title"/>
          </p:nvPr>
        </p:nvSpPr>
        <p:spPr>
          <a:xfrm>
            <a:off x="457200" y="267494"/>
            <a:ext cx="8229600" cy="13989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6" name="Google Shape;36;p4"/>
          <p:cNvSpPr txBox="1"/>
          <p:nvPr>
            <p:ph idx="1" type="body"/>
          </p:nvPr>
        </p:nvSpPr>
        <p:spPr>
          <a:xfrm>
            <a:off x="457200" y="1882808"/>
            <a:ext cx="8229600" cy="4572000"/>
          </a:xfrm>
          <a:prstGeom prst="rect">
            <a:avLst/>
          </a:prstGeom>
          <a:noFill/>
          <a:ln>
            <a:noFill/>
          </a:ln>
        </p:spPr>
        <p:txBody>
          <a:bodyPr anchorCtr="0" anchor="t" bIns="45700" lIns="91425" spcFirstLastPara="1" rIns="91425" wrap="square" tIns="45700"/>
          <a:lstStyle>
            <a:lvl1pPr indent="-320040" lvl="0" marL="457200" rtl="0" algn="l">
              <a:spcBef>
                <a:spcPts val="360"/>
              </a:spcBef>
              <a:spcAft>
                <a:spcPts val="0"/>
              </a:spcAft>
              <a:buSzPts val="1440"/>
              <a:buChar char="⦿"/>
              <a:defRPr/>
            </a:lvl1pPr>
            <a:lvl2pPr indent="-337185" lvl="1" marL="914400" rtl="0" algn="l">
              <a:spcBef>
                <a:spcPts val="360"/>
              </a:spcBef>
              <a:spcAft>
                <a:spcPts val="0"/>
              </a:spcAft>
              <a:buSzPts val="1710"/>
              <a:buChar char="›"/>
              <a:defRPr/>
            </a:lvl2pPr>
            <a:lvl3pPr indent="-342900" lvl="2" marL="1371600" rtl="0" algn="l">
              <a:spcBef>
                <a:spcPts val="360"/>
              </a:spcBef>
              <a:spcAft>
                <a:spcPts val="0"/>
              </a:spcAft>
              <a:buSzPts val="1800"/>
              <a:buChar char="⚫"/>
              <a:defRPr/>
            </a:lvl3pPr>
            <a:lvl4pPr indent="-342900" lvl="3" marL="1828800" rtl="0" algn="l">
              <a:spcBef>
                <a:spcPts val="360"/>
              </a:spcBef>
              <a:spcAft>
                <a:spcPts val="0"/>
              </a:spcAft>
              <a:buSzPts val="1800"/>
              <a:buChar char="⚫"/>
              <a:defRPr/>
            </a:lvl4pPr>
            <a:lvl5pPr indent="-342900" lvl="4" marL="2286000" rtl="0" algn="l">
              <a:spcBef>
                <a:spcPts val="360"/>
              </a:spcBef>
              <a:spcAft>
                <a:spcPts val="0"/>
              </a:spcAft>
              <a:buSzPts val="1800"/>
              <a:buChar char="⚫"/>
              <a:defRPr/>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37" name="Google Shape;37;p4"/>
          <p:cNvSpPr txBox="1"/>
          <p:nvPr>
            <p:ph idx="10" type="dt"/>
          </p:nvPr>
        </p:nvSpPr>
        <p:spPr>
          <a:xfrm>
            <a:off x="4791075" y="6480175"/>
            <a:ext cx="21336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1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8" name="Google Shape;38;p4"/>
          <p:cNvSpPr txBox="1"/>
          <p:nvPr>
            <p:ph idx="11" type="ftr"/>
          </p:nvPr>
        </p:nvSpPr>
        <p:spPr>
          <a:xfrm>
            <a:off x="457200" y="6481762"/>
            <a:ext cx="4259400" cy="3000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9" name="Google Shape;39;p4"/>
          <p:cNvSpPr txBox="1"/>
          <p:nvPr>
            <p:ph idx="12" type="sldNum"/>
          </p:nvPr>
        </p:nvSpPr>
        <p:spPr>
          <a:xfrm>
            <a:off x="7589837" y="6481762"/>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49" name="Shape 49"/>
        <p:cNvGrpSpPr/>
        <p:nvPr/>
      </p:nvGrpSpPr>
      <p:grpSpPr>
        <a:xfrm>
          <a:off x="0" y="0"/>
          <a:ext cx="0" cy="0"/>
          <a:chOff x="0" y="0"/>
          <a:chExt cx="0" cy="0"/>
        </a:xfrm>
      </p:grpSpPr>
      <p:sp>
        <p:nvSpPr>
          <p:cNvPr id="50" name="Google Shape;50;p6"/>
          <p:cNvSpPr txBox="1"/>
          <p:nvPr>
            <p:ph type="title"/>
          </p:nvPr>
        </p:nvSpPr>
        <p:spPr>
          <a:xfrm rot="5400000">
            <a:off x="4991100" y="2171700"/>
            <a:ext cx="5486400" cy="19050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1" name="Google Shape;51;p6"/>
          <p:cNvSpPr txBox="1"/>
          <p:nvPr>
            <p:ph idx="1" type="body"/>
          </p:nvPr>
        </p:nvSpPr>
        <p:spPr>
          <a:xfrm rot="5400000">
            <a:off x="838200" y="0"/>
            <a:ext cx="5486400" cy="6248400"/>
          </a:xfrm>
          <a:prstGeom prst="rect">
            <a:avLst/>
          </a:prstGeom>
          <a:noFill/>
          <a:ln>
            <a:noFill/>
          </a:ln>
        </p:spPr>
        <p:txBody>
          <a:bodyPr anchorCtr="0" anchor="t" bIns="45700" lIns="91425" spcFirstLastPara="1" rIns="91425" wrap="square" tIns="45700"/>
          <a:lstStyle>
            <a:lvl1pPr indent="-320040" lvl="0" marL="457200" rtl="0" algn="l">
              <a:spcBef>
                <a:spcPts val="360"/>
              </a:spcBef>
              <a:spcAft>
                <a:spcPts val="0"/>
              </a:spcAft>
              <a:buSzPts val="1440"/>
              <a:buChar char="⦿"/>
              <a:defRPr/>
            </a:lvl1pPr>
            <a:lvl2pPr indent="-337185" lvl="1" marL="914400" rtl="0" algn="l">
              <a:spcBef>
                <a:spcPts val="360"/>
              </a:spcBef>
              <a:spcAft>
                <a:spcPts val="0"/>
              </a:spcAft>
              <a:buSzPts val="1710"/>
              <a:buChar char="›"/>
              <a:defRPr/>
            </a:lvl2pPr>
            <a:lvl3pPr indent="-342900" lvl="2" marL="1371600" rtl="0" algn="l">
              <a:spcBef>
                <a:spcPts val="360"/>
              </a:spcBef>
              <a:spcAft>
                <a:spcPts val="0"/>
              </a:spcAft>
              <a:buSzPts val="1800"/>
              <a:buChar char="⚫"/>
              <a:defRPr/>
            </a:lvl3pPr>
            <a:lvl4pPr indent="-342900" lvl="3" marL="1828800" rtl="0" algn="l">
              <a:spcBef>
                <a:spcPts val="360"/>
              </a:spcBef>
              <a:spcAft>
                <a:spcPts val="0"/>
              </a:spcAft>
              <a:buSzPts val="1800"/>
              <a:buChar char="⚫"/>
              <a:defRPr/>
            </a:lvl4pPr>
            <a:lvl5pPr indent="-342900" lvl="4" marL="2286000" rtl="0" algn="l">
              <a:spcBef>
                <a:spcPts val="360"/>
              </a:spcBef>
              <a:spcAft>
                <a:spcPts val="0"/>
              </a:spcAft>
              <a:buSzPts val="1800"/>
              <a:buChar char="⚫"/>
              <a:defRPr/>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52" name="Google Shape;52;p6"/>
          <p:cNvSpPr txBox="1"/>
          <p:nvPr>
            <p:ph idx="10" type="dt"/>
          </p:nvPr>
        </p:nvSpPr>
        <p:spPr>
          <a:xfrm>
            <a:off x="4791075" y="6481762"/>
            <a:ext cx="21336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1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3" name="Google Shape;53;p6"/>
          <p:cNvSpPr txBox="1"/>
          <p:nvPr>
            <p:ph idx="11" type="ftr"/>
          </p:nvPr>
        </p:nvSpPr>
        <p:spPr>
          <a:xfrm>
            <a:off x="457200" y="6481762"/>
            <a:ext cx="42594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4" name="Google Shape;54;p6"/>
          <p:cNvSpPr txBox="1"/>
          <p:nvPr>
            <p:ph idx="12" type="sldNum"/>
          </p:nvPr>
        </p:nvSpPr>
        <p:spPr>
          <a:xfrm>
            <a:off x="7589837" y="6481762"/>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55" name="Shape 55"/>
        <p:cNvGrpSpPr/>
        <p:nvPr/>
      </p:nvGrpSpPr>
      <p:grpSpPr>
        <a:xfrm>
          <a:off x="0" y="0"/>
          <a:ext cx="0" cy="0"/>
          <a:chOff x="0" y="0"/>
          <a:chExt cx="0" cy="0"/>
        </a:xfrm>
      </p:grpSpPr>
      <p:sp>
        <p:nvSpPr>
          <p:cNvPr id="56" name="Google Shape;56;p7"/>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7" name="Google Shape;57;p7"/>
          <p:cNvSpPr txBox="1"/>
          <p:nvPr>
            <p:ph idx="1" type="body"/>
          </p:nvPr>
        </p:nvSpPr>
        <p:spPr>
          <a:xfrm rot="5400000">
            <a:off x="2286000" y="53975"/>
            <a:ext cx="4572000" cy="8229600"/>
          </a:xfrm>
          <a:prstGeom prst="rect">
            <a:avLst/>
          </a:prstGeom>
          <a:noFill/>
          <a:ln>
            <a:noFill/>
          </a:ln>
        </p:spPr>
        <p:txBody>
          <a:bodyPr anchorCtr="0" anchor="t" bIns="45700" lIns="91425" spcFirstLastPara="1" rIns="91425" wrap="square" tIns="45700"/>
          <a:lstStyle>
            <a:lvl1pPr indent="-320040" lvl="0" marL="457200" rtl="0" algn="l">
              <a:spcBef>
                <a:spcPts val="360"/>
              </a:spcBef>
              <a:spcAft>
                <a:spcPts val="0"/>
              </a:spcAft>
              <a:buSzPts val="1440"/>
              <a:buChar char="⦿"/>
              <a:defRPr/>
            </a:lvl1pPr>
            <a:lvl2pPr indent="-337185" lvl="1" marL="914400" rtl="0" algn="l">
              <a:spcBef>
                <a:spcPts val="360"/>
              </a:spcBef>
              <a:spcAft>
                <a:spcPts val="0"/>
              </a:spcAft>
              <a:buSzPts val="1710"/>
              <a:buChar char="›"/>
              <a:defRPr/>
            </a:lvl2pPr>
            <a:lvl3pPr indent="-342900" lvl="2" marL="1371600" rtl="0" algn="l">
              <a:spcBef>
                <a:spcPts val="360"/>
              </a:spcBef>
              <a:spcAft>
                <a:spcPts val="0"/>
              </a:spcAft>
              <a:buSzPts val="1800"/>
              <a:buChar char="⚫"/>
              <a:defRPr/>
            </a:lvl3pPr>
            <a:lvl4pPr indent="-342900" lvl="3" marL="1828800" rtl="0" algn="l">
              <a:spcBef>
                <a:spcPts val="360"/>
              </a:spcBef>
              <a:spcAft>
                <a:spcPts val="0"/>
              </a:spcAft>
              <a:buSzPts val="1800"/>
              <a:buChar char="⚫"/>
              <a:defRPr/>
            </a:lvl4pPr>
            <a:lvl5pPr indent="-342900" lvl="4" marL="2286000" rtl="0" algn="l">
              <a:spcBef>
                <a:spcPts val="360"/>
              </a:spcBef>
              <a:spcAft>
                <a:spcPts val="0"/>
              </a:spcAft>
              <a:buSzPts val="1800"/>
              <a:buChar char="⚫"/>
              <a:defRPr/>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58" name="Google Shape;58;p7"/>
          <p:cNvSpPr txBox="1"/>
          <p:nvPr>
            <p:ph idx="10" type="dt"/>
          </p:nvPr>
        </p:nvSpPr>
        <p:spPr>
          <a:xfrm>
            <a:off x="4791075" y="6481762"/>
            <a:ext cx="21336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1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9" name="Google Shape;59;p7"/>
          <p:cNvSpPr txBox="1"/>
          <p:nvPr>
            <p:ph idx="11" type="ftr"/>
          </p:nvPr>
        </p:nvSpPr>
        <p:spPr>
          <a:xfrm>
            <a:off x="457200" y="6481762"/>
            <a:ext cx="42594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0" name="Google Shape;60;p7"/>
          <p:cNvSpPr txBox="1"/>
          <p:nvPr>
            <p:ph idx="12" type="sldNum"/>
          </p:nvPr>
        </p:nvSpPr>
        <p:spPr>
          <a:xfrm>
            <a:off x="7589837" y="6481762"/>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1" name="Shape 61"/>
        <p:cNvGrpSpPr/>
        <p:nvPr/>
      </p:nvGrpSpPr>
      <p:grpSpPr>
        <a:xfrm>
          <a:off x="0" y="0"/>
          <a:ext cx="0" cy="0"/>
          <a:chOff x="0" y="0"/>
          <a:chExt cx="0" cy="0"/>
        </a:xfrm>
      </p:grpSpPr>
      <p:sp>
        <p:nvSpPr>
          <p:cNvPr id="62" name="Google Shape;62;p8"/>
          <p:cNvSpPr txBox="1"/>
          <p:nvPr>
            <p:ph idx="10" type="dt"/>
          </p:nvPr>
        </p:nvSpPr>
        <p:spPr>
          <a:xfrm>
            <a:off x="4791075" y="6481762"/>
            <a:ext cx="21336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1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p8"/>
          <p:cNvSpPr txBox="1"/>
          <p:nvPr>
            <p:ph idx="11" type="ftr"/>
          </p:nvPr>
        </p:nvSpPr>
        <p:spPr>
          <a:xfrm>
            <a:off x="457200" y="6481762"/>
            <a:ext cx="42594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4" name="Google Shape;64;p8"/>
          <p:cNvSpPr txBox="1"/>
          <p:nvPr>
            <p:ph idx="12" type="sldNum"/>
          </p:nvPr>
        </p:nvSpPr>
        <p:spPr>
          <a:xfrm>
            <a:off x="7589837" y="6481762"/>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5" name="Shape 65"/>
        <p:cNvGrpSpPr/>
        <p:nvPr/>
      </p:nvGrpSpPr>
      <p:grpSpPr>
        <a:xfrm>
          <a:off x="0" y="0"/>
          <a:ext cx="0" cy="0"/>
          <a:chOff x="0" y="0"/>
          <a:chExt cx="0" cy="0"/>
        </a:xfrm>
      </p:grpSpPr>
      <p:sp>
        <p:nvSpPr>
          <p:cNvPr id="66" name="Google Shape;66;p9"/>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b="0"/>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7" name="Google Shape;67;p9"/>
          <p:cNvSpPr txBox="1"/>
          <p:nvPr>
            <p:ph idx="10" type="dt"/>
          </p:nvPr>
        </p:nvSpPr>
        <p:spPr>
          <a:xfrm>
            <a:off x="4791075" y="6481762"/>
            <a:ext cx="21336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1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8" name="Google Shape;68;p9"/>
          <p:cNvSpPr txBox="1"/>
          <p:nvPr>
            <p:ph idx="11" type="ftr"/>
          </p:nvPr>
        </p:nvSpPr>
        <p:spPr>
          <a:xfrm>
            <a:off x="457200" y="6481762"/>
            <a:ext cx="42594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9" name="Google Shape;69;p9"/>
          <p:cNvSpPr txBox="1"/>
          <p:nvPr>
            <p:ph idx="12" type="sldNum"/>
          </p:nvPr>
        </p:nvSpPr>
        <p:spPr>
          <a:xfrm>
            <a:off x="7589837" y="6481762"/>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0" name="Shape 70"/>
        <p:cNvGrpSpPr/>
        <p:nvPr/>
      </p:nvGrpSpPr>
      <p:grpSpPr>
        <a:xfrm>
          <a:off x="0" y="0"/>
          <a:ext cx="0" cy="0"/>
          <a:chOff x="0" y="0"/>
          <a:chExt cx="0" cy="0"/>
        </a:xfrm>
      </p:grpSpPr>
      <p:sp>
        <p:nvSpPr>
          <p:cNvPr id="71" name="Google Shape;71;p10"/>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2" name="Google Shape;72;p10"/>
          <p:cNvSpPr txBox="1"/>
          <p:nvPr>
            <p:ph idx="1" type="body"/>
          </p:nvPr>
        </p:nvSpPr>
        <p:spPr>
          <a:xfrm>
            <a:off x="457200" y="1722437"/>
            <a:ext cx="4038600" cy="4526100"/>
          </a:xfrm>
          <a:prstGeom prst="rect">
            <a:avLst/>
          </a:prstGeom>
          <a:noFill/>
          <a:ln>
            <a:noFill/>
          </a:ln>
        </p:spPr>
        <p:txBody>
          <a:bodyPr anchorCtr="0" anchor="t" bIns="45700" lIns="91425" spcFirstLastPara="1" rIns="91425" wrap="square" tIns="45700"/>
          <a:lstStyle>
            <a:lvl1pPr indent="-360680" lvl="0" marL="457200" rtl="0" algn="l">
              <a:spcBef>
                <a:spcPts val="520"/>
              </a:spcBef>
              <a:spcAft>
                <a:spcPts val="0"/>
              </a:spcAft>
              <a:buSzPts val="2080"/>
              <a:buChar char="⦿"/>
              <a:defRPr sz="2600"/>
            </a:lvl1pPr>
            <a:lvl2pPr indent="-373380" lvl="1" marL="914400" rtl="0" algn="l">
              <a:spcBef>
                <a:spcPts val="480"/>
              </a:spcBef>
              <a:spcAft>
                <a:spcPts val="0"/>
              </a:spcAft>
              <a:buSzPts val="2280"/>
              <a:buChar char="›"/>
              <a:defRPr sz="2400"/>
            </a:lvl2pPr>
            <a:lvl3pPr indent="-355600" lvl="2" marL="1371600" rtl="0" algn="l">
              <a:spcBef>
                <a:spcPts val="400"/>
              </a:spcBef>
              <a:spcAft>
                <a:spcPts val="0"/>
              </a:spcAft>
              <a:buSzPts val="2000"/>
              <a:buChar char="⚫"/>
              <a:defRPr sz="2000"/>
            </a:lvl3pPr>
            <a:lvl4pPr indent="-342900" lvl="3" marL="1828800" rtl="0" algn="l">
              <a:spcBef>
                <a:spcPts val="360"/>
              </a:spcBef>
              <a:spcAft>
                <a:spcPts val="0"/>
              </a:spcAft>
              <a:buSzPts val="1800"/>
              <a:buChar char="⚫"/>
              <a:defRPr sz="1800"/>
            </a:lvl4pPr>
            <a:lvl5pPr indent="-342900" lvl="4" marL="2286000" rtl="0" algn="l">
              <a:spcBef>
                <a:spcPts val="360"/>
              </a:spcBef>
              <a:spcAft>
                <a:spcPts val="0"/>
              </a:spcAft>
              <a:buSzPts val="1800"/>
              <a:buChar char="⚫"/>
              <a:defRPr sz="1800"/>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73" name="Google Shape;73;p10"/>
          <p:cNvSpPr txBox="1"/>
          <p:nvPr>
            <p:ph idx="2" type="body"/>
          </p:nvPr>
        </p:nvSpPr>
        <p:spPr>
          <a:xfrm>
            <a:off x="4648200" y="1722437"/>
            <a:ext cx="4038600" cy="4526100"/>
          </a:xfrm>
          <a:prstGeom prst="rect">
            <a:avLst/>
          </a:prstGeom>
          <a:noFill/>
          <a:ln>
            <a:noFill/>
          </a:ln>
        </p:spPr>
        <p:txBody>
          <a:bodyPr anchorCtr="0" anchor="t" bIns="45700" lIns="91425" spcFirstLastPara="1" rIns="91425" wrap="square" tIns="45700"/>
          <a:lstStyle>
            <a:lvl1pPr indent="-360680" lvl="0" marL="457200" rtl="0" algn="l">
              <a:spcBef>
                <a:spcPts val="520"/>
              </a:spcBef>
              <a:spcAft>
                <a:spcPts val="0"/>
              </a:spcAft>
              <a:buSzPts val="2080"/>
              <a:buChar char="⦿"/>
              <a:defRPr sz="2600"/>
            </a:lvl1pPr>
            <a:lvl2pPr indent="-373380" lvl="1" marL="914400" rtl="0" algn="l">
              <a:spcBef>
                <a:spcPts val="480"/>
              </a:spcBef>
              <a:spcAft>
                <a:spcPts val="0"/>
              </a:spcAft>
              <a:buSzPts val="2280"/>
              <a:buChar char="›"/>
              <a:defRPr sz="2400"/>
            </a:lvl2pPr>
            <a:lvl3pPr indent="-355600" lvl="2" marL="1371600" rtl="0" algn="l">
              <a:spcBef>
                <a:spcPts val="400"/>
              </a:spcBef>
              <a:spcAft>
                <a:spcPts val="0"/>
              </a:spcAft>
              <a:buSzPts val="2000"/>
              <a:buChar char="⚫"/>
              <a:defRPr sz="2000"/>
            </a:lvl3pPr>
            <a:lvl4pPr indent="-342900" lvl="3" marL="1828800" rtl="0" algn="l">
              <a:spcBef>
                <a:spcPts val="360"/>
              </a:spcBef>
              <a:spcAft>
                <a:spcPts val="0"/>
              </a:spcAft>
              <a:buSzPts val="1800"/>
              <a:buChar char="⚫"/>
              <a:defRPr sz="1800"/>
            </a:lvl4pPr>
            <a:lvl5pPr indent="-342900" lvl="4" marL="2286000" rtl="0" algn="l">
              <a:spcBef>
                <a:spcPts val="360"/>
              </a:spcBef>
              <a:spcAft>
                <a:spcPts val="0"/>
              </a:spcAft>
              <a:buSzPts val="1800"/>
              <a:buChar char="⚫"/>
              <a:defRPr sz="1800"/>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74" name="Google Shape;74;p10"/>
          <p:cNvSpPr txBox="1"/>
          <p:nvPr>
            <p:ph idx="10" type="dt"/>
          </p:nvPr>
        </p:nvSpPr>
        <p:spPr>
          <a:xfrm>
            <a:off x="4791075" y="6481762"/>
            <a:ext cx="21336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1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5" name="Google Shape;75;p10"/>
          <p:cNvSpPr txBox="1"/>
          <p:nvPr>
            <p:ph idx="11" type="ftr"/>
          </p:nvPr>
        </p:nvSpPr>
        <p:spPr>
          <a:xfrm>
            <a:off x="457200" y="6481762"/>
            <a:ext cx="42594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6" name="Google Shape;76;p10"/>
          <p:cNvSpPr txBox="1"/>
          <p:nvPr>
            <p:ph idx="12" type="sldNum"/>
          </p:nvPr>
        </p:nvSpPr>
        <p:spPr>
          <a:xfrm>
            <a:off x="7589837" y="6481762"/>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spTree>
      <p:nvGrpSpPr>
        <p:cNvPr id="87" name="Shape 87"/>
        <p:cNvGrpSpPr/>
        <p:nvPr/>
      </p:nvGrpSpPr>
      <p:grpSpPr>
        <a:xfrm>
          <a:off x="0" y="0"/>
          <a:ext cx="0" cy="0"/>
          <a:chOff x="0" y="0"/>
          <a:chExt cx="0" cy="0"/>
        </a:xfrm>
      </p:grpSpPr>
      <p:sp>
        <p:nvSpPr>
          <p:cNvPr id="88" name="Google Shape;88;p12"/>
          <p:cNvSpPr txBox="1"/>
          <p:nvPr>
            <p:ph type="title"/>
          </p:nvPr>
        </p:nvSpPr>
        <p:spPr>
          <a:xfrm>
            <a:off x="381000" y="271464"/>
            <a:ext cx="7239000" cy="13620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Clr>
                <a:srgbClr val="FF5C9C"/>
              </a:buClr>
              <a:buSzPts val="3600"/>
              <a:buFont typeface="Century Gothic"/>
              <a:buNone/>
              <a:defRPr b="1" sz="3600" cap="none"/>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9" name="Google Shape;89;p12"/>
          <p:cNvSpPr txBox="1"/>
          <p:nvPr>
            <p:ph idx="1" type="body"/>
          </p:nvPr>
        </p:nvSpPr>
        <p:spPr>
          <a:xfrm>
            <a:off x="381000" y="1633536"/>
            <a:ext cx="3886200" cy="2286000"/>
          </a:xfrm>
          <a:prstGeom prst="rect">
            <a:avLst/>
          </a:prstGeom>
          <a:noFill/>
          <a:ln>
            <a:noFill/>
          </a:ln>
        </p:spPr>
        <p:txBody>
          <a:bodyPr anchorCtr="0" anchor="t" bIns="45700" lIns="91425" spcFirstLastPara="1" rIns="91425" wrap="square" tIns="45700"/>
          <a:lstStyle>
            <a:lvl1pPr indent="-228600" lvl="0" marL="457200" rtl="0" algn="l">
              <a:spcBef>
                <a:spcPts val="400"/>
              </a:spcBef>
              <a:spcAft>
                <a:spcPts val="0"/>
              </a:spcAft>
              <a:buSzPts val="1600"/>
              <a:buNone/>
              <a:defRPr sz="2000">
                <a:solidFill>
                  <a:schemeClr val="lt1"/>
                </a:solidFill>
              </a:defRPr>
            </a:lvl1pPr>
            <a:lvl2pPr indent="-228600" lvl="1" marL="914400" rtl="0" algn="l">
              <a:spcBef>
                <a:spcPts val="360"/>
              </a:spcBef>
              <a:spcAft>
                <a:spcPts val="0"/>
              </a:spcAft>
              <a:buSzPts val="1710"/>
              <a:buNone/>
              <a:defRPr sz="1800">
                <a:solidFill>
                  <a:schemeClr val="lt1"/>
                </a:solidFill>
              </a:defRPr>
            </a:lvl2pPr>
            <a:lvl3pPr indent="-228600" lvl="2" marL="1371600" rtl="0" algn="l">
              <a:spcBef>
                <a:spcPts val="320"/>
              </a:spcBef>
              <a:spcAft>
                <a:spcPts val="0"/>
              </a:spcAft>
              <a:buSzPts val="1600"/>
              <a:buNone/>
              <a:defRPr sz="1600">
                <a:solidFill>
                  <a:schemeClr val="lt1"/>
                </a:solidFill>
              </a:defRPr>
            </a:lvl3pPr>
            <a:lvl4pPr indent="-228600" lvl="3" marL="1828800" rtl="0" algn="l">
              <a:spcBef>
                <a:spcPts val="280"/>
              </a:spcBef>
              <a:spcAft>
                <a:spcPts val="0"/>
              </a:spcAft>
              <a:buSzPts val="1400"/>
              <a:buNone/>
              <a:defRPr sz="1400">
                <a:solidFill>
                  <a:schemeClr val="lt1"/>
                </a:solidFill>
              </a:defRPr>
            </a:lvl4pPr>
            <a:lvl5pPr indent="-228600" lvl="4" marL="2286000" rtl="0" algn="l">
              <a:spcBef>
                <a:spcPts val="280"/>
              </a:spcBef>
              <a:spcAft>
                <a:spcPts val="0"/>
              </a:spcAft>
              <a:buSzPts val="1400"/>
              <a:buNone/>
              <a:defRPr sz="1400">
                <a:solidFill>
                  <a:schemeClr val="lt1"/>
                </a:solidFill>
              </a:defRPr>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90" name="Google Shape;90;p12"/>
          <p:cNvSpPr txBox="1"/>
          <p:nvPr>
            <p:ph idx="10" type="dt"/>
          </p:nvPr>
        </p:nvSpPr>
        <p:spPr>
          <a:xfrm>
            <a:off x="6956425" y="6477000"/>
            <a:ext cx="2133600" cy="3048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1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1" name="Google Shape;91;p12"/>
          <p:cNvSpPr txBox="1"/>
          <p:nvPr>
            <p:ph idx="11" type="ftr"/>
          </p:nvPr>
        </p:nvSpPr>
        <p:spPr>
          <a:xfrm>
            <a:off x="2619375" y="6481762"/>
            <a:ext cx="4260900" cy="3000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2" name="Google Shape;92;p12"/>
          <p:cNvSpPr txBox="1"/>
          <p:nvPr>
            <p:ph idx="12" type="sldNum"/>
          </p:nvPr>
        </p:nvSpPr>
        <p:spPr>
          <a:xfrm>
            <a:off x="8450262" y="809625"/>
            <a:ext cx="503100" cy="3000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showMasterSp="0" type="twoTxTwoObj">
  <p:cSld name="TWO_OBJECTS_WITH_TEXT">
    <p:spTree>
      <p:nvGrpSpPr>
        <p:cNvPr id="99" name="Shape 99"/>
        <p:cNvGrpSpPr/>
        <p:nvPr/>
      </p:nvGrpSpPr>
      <p:grpSpPr>
        <a:xfrm>
          <a:off x="0" y="0"/>
          <a:ext cx="0" cy="0"/>
          <a:chOff x="0" y="0"/>
          <a:chExt cx="0" cy="0"/>
        </a:xfrm>
      </p:grpSpPr>
      <p:sp>
        <p:nvSpPr>
          <p:cNvPr id="100" name="Google Shape;100;p14"/>
          <p:cNvSpPr txBox="1"/>
          <p:nvPr>
            <p:ph type="title"/>
          </p:nvPr>
        </p:nvSpPr>
        <p:spPr>
          <a:xfrm rot="-5400000">
            <a:off x="-2295352" y="2834294"/>
            <a:ext cx="6153900" cy="1066800"/>
          </a:xfrm>
          <a:prstGeom prst="rect">
            <a:avLst/>
          </a:prstGeom>
          <a:noFill/>
          <a:ln>
            <a:noFill/>
          </a:ln>
        </p:spPr>
        <p:txBody>
          <a:bodyPr anchorCtr="0" anchor="b" bIns="45700" lIns="91425" spcFirstLastPara="1" rIns="91425" wrap="square" tIns="45700">
            <a:normAutofit/>
          </a:bodyPr>
          <a:lstStyle>
            <a:lvl1pPr lvl="0" rtl="0" algn="ctr">
              <a:spcBef>
                <a:spcPts val="0"/>
              </a:spcBef>
              <a:spcAft>
                <a:spcPts val="0"/>
              </a:spcAft>
              <a:buSzPts val="1400"/>
              <a:buNone/>
              <a:defRPr b="1" sz="3300">
                <a:solidFill>
                  <a:schemeClr val="l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1" name="Google Shape;101;p14"/>
          <p:cNvSpPr txBox="1"/>
          <p:nvPr>
            <p:ph idx="1" type="body"/>
          </p:nvPr>
        </p:nvSpPr>
        <p:spPr>
          <a:xfrm rot="-5400000">
            <a:off x="146856" y="1509002"/>
            <a:ext cx="3017400" cy="581100"/>
          </a:xfrm>
          <a:prstGeom prst="rect">
            <a:avLst/>
          </a:prstGeom>
          <a:solidFill>
            <a:schemeClr val="dk1"/>
          </a:solidFill>
          <a:ln>
            <a:noFill/>
          </a:ln>
        </p:spPr>
        <p:txBody>
          <a:bodyPr anchorCtr="0" anchor="ctr" bIns="45700" lIns="91425" spcFirstLastPara="1" rIns="91425" wrap="square" tIns="45700"/>
          <a:lstStyle>
            <a:lvl1pPr indent="-228600" lvl="0" marL="457200" rtl="0" algn="ctr">
              <a:spcBef>
                <a:spcPts val="320"/>
              </a:spcBef>
              <a:spcAft>
                <a:spcPts val="0"/>
              </a:spcAft>
              <a:buSzPts val="1280"/>
              <a:buNone/>
              <a:defRPr b="0" sz="1600">
                <a:solidFill>
                  <a:schemeClr val="lt1"/>
                </a:solidFill>
              </a:defRPr>
            </a:lvl1pPr>
            <a:lvl2pPr indent="-228600" lvl="1" marL="914400" rtl="0" algn="l">
              <a:spcBef>
                <a:spcPts val="400"/>
              </a:spcBef>
              <a:spcAft>
                <a:spcPts val="0"/>
              </a:spcAft>
              <a:buSzPts val="1900"/>
              <a:buNone/>
              <a:defRPr b="1" sz="2000"/>
            </a:lvl2pPr>
            <a:lvl3pPr indent="-228600" lvl="2" marL="1371600" rtl="0" algn="l">
              <a:spcBef>
                <a:spcPts val="360"/>
              </a:spcBef>
              <a:spcAft>
                <a:spcPts val="0"/>
              </a:spcAft>
              <a:buSzPts val="1800"/>
              <a:buNone/>
              <a:defRPr b="1" sz="1800"/>
            </a:lvl3pPr>
            <a:lvl4pPr indent="-228600" lvl="3" marL="1828800" rtl="0" algn="l">
              <a:spcBef>
                <a:spcPts val="320"/>
              </a:spcBef>
              <a:spcAft>
                <a:spcPts val="0"/>
              </a:spcAft>
              <a:buSzPts val="1600"/>
              <a:buNone/>
              <a:defRPr b="1" sz="1600"/>
            </a:lvl4pPr>
            <a:lvl5pPr indent="-228600" lvl="4" marL="2286000" rtl="0" algn="l">
              <a:spcBef>
                <a:spcPts val="320"/>
              </a:spcBef>
              <a:spcAft>
                <a:spcPts val="0"/>
              </a:spcAft>
              <a:buSzPts val="1600"/>
              <a:buNone/>
              <a:defRPr b="1" sz="1600"/>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02" name="Google Shape;102;p14"/>
          <p:cNvSpPr txBox="1"/>
          <p:nvPr>
            <p:ph idx="2" type="body"/>
          </p:nvPr>
        </p:nvSpPr>
        <p:spPr>
          <a:xfrm rot="-5400000">
            <a:off x="146856" y="4645394"/>
            <a:ext cx="3017400" cy="581100"/>
          </a:xfrm>
          <a:prstGeom prst="rect">
            <a:avLst/>
          </a:prstGeom>
          <a:solidFill>
            <a:schemeClr val="dk1"/>
          </a:solidFill>
          <a:ln>
            <a:noFill/>
          </a:ln>
        </p:spPr>
        <p:txBody>
          <a:bodyPr anchorCtr="0" anchor="ctr" bIns="45700" lIns="91425" spcFirstLastPara="1" rIns="91425" wrap="square" tIns="45700"/>
          <a:lstStyle>
            <a:lvl1pPr indent="-228600" lvl="0" marL="457200" rtl="0" algn="ctr">
              <a:spcBef>
                <a:spcPts val="320"/>
              </a:spcBef>
              <a:spcAft>
                <a:spcPts val="0"/>
              </a:spcAft>
              <a:buSzPts val="1280"/>
              <a:buNone/>
              <a:defRPr b="0" sz="1600">
                <a:solidFill>
                  <a:schemeClr val="lt1"/>
                </a:solidFill>
              </a:defRPr>
            </a:lvl1pPr>
            <a:lvl2pPr indent="-228600" lvl="1" marL="914400" rtl="0" algn="l">
              <a:spcBef>
                <a:spcPts val="400"/>
              </a:spcBef>
              <a:spcAft>
                <a:spcPts val="0"/>
              </a:spcAft>
              <a:buSzPts val="1900"/>
              <a:buNone/>
              <a:defRPr b="1" sz="2000"/>
            </a:lvl2pPr>
            <a:lvl3pPr indent="-228600" lvl="2" marL="1371600" rtl="0" algn="l">
              <a:spcBef>
                <a:spcPts val="360"/>
              </a:spcBef>
              <a:spcAft>
                <a:spcPts val="0"/>
              </a:spcAft>
              <a:buSzPts val="1800"/>
              <a:buNone/>
              <a:defRPr b="1" sz="1800"/>
            </a:lvl3pPr>
            <a:lvl4pPr indent="-228600" lvl="3" marL="1828800" rtl="0" algn="l">
              <a:spcBef>
                <a:spcPts val="320"/>
              </a:spcBef>
              <a:spcAft>
                <a:spcPts val="0"/>
              </a:spcAft>
              <a:buSzPts val="1600"/>
              <a:buNone/>
              <a:defRPr b="1" sz="1600"/>
            </a:lvl4pPr>
            <a:lvl5pPr indent="-228600" lvl="4" marL="2286000" rtl="0" algn="l">
              <a:spcBef>
                <a:spcPts val="320"/>
              </a:spcBef>
              <a:spcAft>
                <a:spcPts val="0"/>
              </a:spcAft>
              <a:buSzPts val="1600"/>
              <a:buNone/>
              <a:defRPr b="1" sz="1600"/>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03" name="Google Shape;103;p14"/>
          <p:cNvSpPr txBox="1"/>
          <p:nvPr>
            <p:ph idx="3" type="body"/>
          </p:nvPr>
        </p:nvSpPr>
        <p:spPr>
          <a:xfrm>
            <a:off x="2022230" y="290732"/>
            <a:ext cx="6858000" cy="3017400"/>
          </a:xfrm>
          <a:prstGeom prst="rect">
            <a:avLst/>
          </a:prstGeom>
          <a:noFill/>
          <a:ln>
            <a:noFill/>
          </a:ln>
        </p:spPr>
        <p:txBody>
          <a:bodyPr anchorCtr="0" anchor="t" bIns="45700" lIns="91425" spcFirstLastPara="1" rIns="91425" wrap="square" tIns="45700"/>
          <a:lstStyle>
            <a:lvl1pPr indent="-350520" lvl="0" marL="457200" rtl="0" algn="l">
              <a:spcBef>
                <a:spcPts val="480"/>
              </a:spcBef>
              <a:spcAft>
                <a:spcPts val="0"/>
              </a:spcAft>
              <a:buSzPts val="1920"/>
              <a:buChar char="⦿"/>
              <a:defRPr sz="2400"/>
            </a:lvl1pPr>
            <a:lvl2pPr indent="-349250" lvl="1" marL="914400" rtl="0" algn="l">
              <a:spcBef>
                <a:spcPts val="400"/>
              </a:spcBef>
              <a:spcAft>
                <a:spcPts val="0"/>
              </a:spcAft>
              <a:buSzPts val="1900"/>
              <a:buChar char="›"/>
              <a:defRPr sz="2000"/>
            </a:lvl2pPr>
            <a:lvl3pPr indent="-342900" lvl="2" marL="1371600" rtl="0" algn="l">
              <a:spcBef>
                <a:spcPts val="360"/>
              </a:spcBef>
              <a:spcAft>
                <a:spcPts val="0"/>
              </a:spcAft>
              <a:buSzPts val="1800"/>
              <a:buChar char="⚫"/>
              <a:defRPr sz="1800"/>
            </a:lvl3pPr>
            <a:lvl4pPr indent="-330200" lvl="3" marL="1828800" rtl="0" algn="l">
              <a:spcBef>
                <a:spcPts val="320"/>
              </a:spcBef>
              <a:spcAft>
                <a:spcPts val="0"/>
              </a:spcAft>
              <a:buSzPts val="1600"/>
              <a:buChar char="⚫"/>
              <a:defRPr sz="1600"/>
            </a:lvl4pPr>
            <a:lvl5pPr indent="-330200" lvl="4" marL="2286000" rtl="0" algn="l">
              <a:spcBef>
                <a:spcPts val="320"/>
              </a:spcBef>
              <a:spcAft>
                <a:spcPts val="0"/>
              </a:spcAft>
              <a:buSzPts val="1600"/>
              <a:buChar char="⚫"/>
              <a:defRPr sz="1600"/>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04" name="Google Shape;104;p14"/>
          <p:cNvSpPr txBox="1"/>
          <p:nvPr>
            <p:ph idx="4" type="body"/>
          </p:nvPr>
        </p:nvSpPr>
        <p:spPr>
          <a:xfrm>
            <a:off x="2022230" y="3427124"/>
            <a:ext cx="6858000" cy="3017400"/>
          </a:xfrm>
          <a:prstGeom prst="rect">
            <a:avLst/>
          </a:prstGeom>
          <a:noFill/>
          <a:ln>
            <a:noFill/>
          </a:ln>
        </p:spPr>
        <p:txBody>
          <a:bodyPr anchorCtr="0" anchor="t" bIns="45700" lIns="91425" spcFirstLastPara="1" rIns="91425" wrap="square" tIns="45700"/>
          <a:lstStyle>
            <a:lvl1pPr indent="-350520" lvl="0" marL="457200" rtl="0" algn="l">
              <a:spcBef>
                <a:spcPts val="480"/>
              </a:spcBef>
              <a:spcAft>
                <a:spcPts val="0"/>
              </a:spcAft>
              <a:buSzPts val="1920"/>
              <a:buChar char="⦿"/>
              <a:defRPr sz="2400"/>
            </a:lvl1pPr>
            <a:lvl2pPr indent="-349250" lvl="1" marL="914400" rtl="0" algn="l">
              <a:spcBef>
                <a:spcPts val="400"/>
              </a:spcBef>
              <a:spcAft>
                <a:spcPts val="0"/>
              </a:spcAft>
              <a:buSzPts val="1900"/>
              <a:buChar char="›"/>
              <a:defRPr sz="2000"/>
            </a:lvl2pPr>
            <a:lvl3pPr indent="-342900" lvl="2" marL="1371600" rtl="0" algn="l">
              <a:spcBef>
                <a:spcPts val="360"/>
              </a:spcBef>
              <a:spcAft>
                <a:spcPts val="0"/>
              </a:spcAft>
              <a:buSzPts val="1800"/>
              <a:buChar char="⚫"/>
              <a:defRPr sz="1800"/>
            </a:lvl3pPr>
            <a:lvl4pPr indent="-330200" lvl="3" marL="1828800" rtl="0" algn="l">
              <a:spcBef>
                <a:spcPts val="320"/>
              </a:spcBef>
              <a:spcAft>
                <a:spcPts val="0"/>
              </a:spcAft>
              <a:buSzPts val="1600"/>
              <a:buChar char="⚫"/>
              <a:defRPr sz="1600"/>
            </a:lvl4pPr>
            <a:lvl5pPr indent="-330200" lvl="4" marL="2286000" rtl="0" algn="l">
              <a:spcBef>
                <a:spcPts val="320"/>
              </a:spcBef>
              <a:spcAft>
                <a:spcPts val="0"/>
              </a:spcAft>
              <a:buSzPts val="1600"/>
              <a:buChar char="⚫"/>
              <a:defRPr sz="1600"/>
            </a:lvl5pPr>
            <a:lvl6pPr indent="-342900" lvl="5" marL="2743200" rtl="0" algn="l">
              <a:spcBef>
                <a:spcPts val="360"/>
              </a:spcBef>
              <a:spcAft>
                <a:spcPts val="0"/>
              </a:spcAft>
              <a:buSzPts val="1800"/>
              <a:buChar char="⚫"/>
              <a:defRPr/>
            </a:lvl6pPr>
            <a:lvl7pPr indent="-342900" lvl="6" marL="3200400" rtl="0" algn="l">
              <a:spcBef>
                <a:spcPts val="360"/>
              </a:spcBef>
              <a:spcAft>
                <a:spcPts val="0"/>
              </a:spcAft>
              <a:buSzPts val="1800"/>
              <a:buChar char="⚫"/>
              <a:defRPr/>
            </a:lvl7pPr>
            <a:lvl8pPr indent="-342900" lvl="7" marL="3657600" rtl="0" algn="l">
              <a:spcBef>
                <a:spcPts val="360"/>
              </a:spcBef>
              <a:spcAft>
                <a:spcPts val="0"/>
              </a:spcAft>
              <a:buSzPts val="1800"/>
              <a:buChar char="⚫"/>
              <a:defRPr/>
            </a:lvl8pPr>
            <a:lvl9pPr indent="-342900" lvl="8" marL="4114800" rtl="0" algn="l">
              <a:spcBef>
                <a:spcPts val="360"/>
              </a:spcBef>
              <a:spcAft>
                <a:spcPts val="0"/>
              </a:spcAft>
              <a:buSzPts val="1800"/>
              <a:buChar char="⚫"/>
              <a:defRPr/>
            </a:lvl9pPr>
          </a:lstStyle>
          <a:p/>
        </p:txBody>
      </p:sp>
      <p:sp>
        <p:nvSpPr>
          <p:cNvPr id="105" name="Google Shape;105;p14"/>
          <p:cNvSpPr txBox="1"/>
          <p:nvPr>
            <p:ph idx="10" type="dt"/>
          </p:nvPr>
        </p:nvSpPr>
        <p:spPr>
          <a:xfrm>
            <a:off x="4791075" y="6481762"/>
            <a:ext cx="21303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sz="1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6" name="Google Shape;106;p14"/>
          <p:cNvSpPr txBox="1"/>
          <p:nvPr>
            <p:ph idx="11" type="ftr"/>
          </p:nvPr>
        </p:nvSpPr>
        <p:spPr>
          <a:xfrm>
            <a:off x="457200" y="6481762"/>
            <a:ext cx="4260900" cy="301500"/>
          </a:xfrm>
          <a:prstGeom prst="rect">
            <a:avLst/>
          </a:prstGeom>
          <a:noFill/>
          <a:ln>
            <a:noFill/>
          </a:ln>
        </p:spPr>
        <p:txBody>
          <a:bodyPr anchorCtr="0" anchor="b" bIns="45700" lIns="91425" spcFirstLastPara="1" rIns="91425" wrap="square" tIns="45700"/>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7" name="Google Shape;107;p14"/>
          <p:cNvSpPr txBox="1"/>
          <p:nvPr>
            <p:ph idx="12" type="sldNum"/>
          </p:nvPr>
        </p:nvSpPr>
        <p:spPr>
          <a:xfrm>
            <a:off x="7589837" y="6483350"/>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474747"/>
            </a:gs>
            <a:gs pos="60000">
              <a:srgbClr val="626262"/>
            </a:gs>
            <a:gs pos="100000">
              <a:srgbClr val="8C8C8C"/>
            </a:gs>
          </a:gsLst>
          <a:lin ang="5400012" scaled="0"/>
        </a:gradFill>
      </p:bgPr>
    </p:bg>
    <p:spTree>
      <p:nvGrpSpPr>
        <p:cNvPr id="9" name="Shape 9"/>
        <p:cNvGrpSpPr/>
        <p:nvPr/>
      </p:nvGrpSpPr>
      <p:grpSpPr>
        <a:xfrm>
          <a:off x="0" y="0"/>
          <a:ext cx="0" cy="0"/>
          <a:chOff x="0" y="0"/>
          <a:chExt cx="0" cy="0"/>
        </a:xfrm>
      </p:grpSpPr>
      <p:sp>
        <p:nvSpPr>
          <p:cNvPr id="10" name="Google Shape;10;p1"/>
          <p:cNvSpPr/>
          <p:nvPr/>
        </p:nvSpPr>
        <p:spPr>
          <a:xfrm>
            <a:off x="6350" y="14287"/>
            <a:ext cx="9131400" cy="6837300"/>
          </a:xfrm>
          <a:prstGeom prst="rtTriangle">
            <a:avLst/>
          </a:prstGeom>
          <a:gradFill>
            <a:gsLst>
              <a:gs pos="0">
                <a:srgbClr val="D2D2D2"/>
              </a:gs>
              <a:gs pos="70000">
                <a:srgbClr val="D2D2D2"/>
              </a:gs>
              <a:gs pos="100000">
                <a:srgbClr val="D2D2D2"/>
              </a:gs>
            </a:gsLst>
            <a:lin ang="798004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cxnSp>
        <p:nvCxnSpPr>
          <p:cNvPr id="11" name="Google Shape;11;p1"/>
          <p:cNvCxnSpPr/>
          <p:nvPr/>
        </p:nvCxnSpPr>
        <p:spPr>
          <a:xfrm>
            <a:off x="0" y="6350"/>
            <a:ext cx="9137700" cy="6845400"/>
          </a:xfrm>
          <a:prstGeom prst="straightConnector1">
            <a:avLst/>
          </a:prstGeom>
          <a:noFill/>
          <a:ln cap="rnd" cmpd="sng" w="9525">
            <a:solidFill>
              <a:srgbClr val="BFBFBF">
                <a:alpha val="34510"/>
              </a:srgbClr>
            </a:solidFill>
            <a:prstDash val="solid"/>
            <a:miter lim="800000"/>
            <a:headEnd len="med" w="med" type="none"/>
            <a:tailEnd len="med" w="med" type="none"/>
          </a:ln>
        </p:spPr>
      </p:cxnSp>
      <p:cxnSp>
        <p:nvCxnSpPr>
          <p:cNvPr id="12" name="Google Shape;12;p1"/>
          <p:cNvCxnSpPr/>
          <p:nvPr/>
        </p:nvCxnSpPr>
        <p:spPr>
          <a:xfrm flipH="1">
            <a:off x="6469112" y="4948237"/>
            <a:ext cx="2673300" cy="1900200"/>
          </a:xfrm>
          <a:prstGeom prst="straightConnector1">
            <a:avLst/>
          </a:prstGeom>
          <a:noFill/>
          <a:ln cap="rnd" cmpd="sng" w="9525">
            <a:solidFill>
              <a:srgbClr val="C6C6C6">
                <a:alpha val="44710"/>
              </a:srgbClr>
            </a:solidFill>
            <a:prstDash val="solid"/>
            <a:miter lim="800000"/>
            <a:headEnd len="med" w="med" type="none"/>
            <a:tailEnd len="med" w="med" type="none"/>
          </a:ln>
        </p:spPr>
      </p:cxnSp>
      <p:sp>
        <p:nvSpPr>
          <p:cNvPr id="13" name="Google Shape;13;p1"/>
          <p:cNvSpPr/>
          <p:nvPr/>
        </p:nvSpPr>
        <p:spPr>
          <a:xfrm rot="-5400000">
            <a:off x="7553363" y="5254574"/>
            <a:ext cx="1893900" cy="1293900"/>
          </a:xfrm>
          <a:prstGeom prst="triangle">
            <a:avLst>
              <a:gd fmla="val 11086" name="adj"/>
            </a:avLst>
          </a:prstGeom>
          <a:gradFill>
            <a:gsLst>
              <a:gs pos="0">
                <a:srgbClr val="B6004A"/>
              </a:gs>
              <a:gs pos="60000">
                <a:srgbClr val="FF0083"/>
              </a:gs>
              <a:gs pos="100000">
                <a:srgbClr val="FF69A4"/>
              </a:gs>
            </a:gsLst>
            <a:lin ang="1547983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14" name="Google Shape;14;p1"/>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5pPr>
            <a:lvl6pPr lvl="5"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6pPr>
            <a:lvl7pPr lvl="6"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7pPr>
            <a:lvl8pPr lvl="7"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8pPr>
            <a:lvl9pPr lvl="8"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9pPr>
          </a:lstStyle>
          <a:p/>
        </p:txBody>
      </p:sp>
      <p:sp>
        <p:nvSpPr>
          <p:cNvPr id="15" name="Google Shape;15;p1"/>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Century Gothic"/>
                <a:ea typeface="Century Gothic"/>
                <a:cs typeface="Century Gothic"/>
                <a:sym typeface="Century Gothic"/>
              </a:defRPr>
            </a:lvl1pPr>
            <a:lvl2pPr indent="-385444" lvl="1" marL="914400"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indent="-381000" lvl="2" marL="13716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indent="-349250" lvl="4" marL="2286000" marR="0" rtl="0" algn="l">
              <a:spcBef>
                <a:spcPts val="380"/>
              </a:spcBef>
              <a:spcAft>
                <a:spcPts val="0"/>
              </a:spcAft>
              <a:buClr>
                <a:srgbClr val="FF90B2"/>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indent="-342900" lvl="5" marL="2743200"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indent="-330200" lvl="6" marL="32004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indent="-330200" lvl="7" marL="36576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indent="-330200" lvl="8" marL="41148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16" name="Google Shape;16;p1"/>
          <p:cNvSpPr txBox="1"/>
          <p:nvPr>
            <p:ph idx="10" type="dt"/>
          </p:nvPr>
        </p:nvSpPr>
        <p:spPr>
          <a:xfrm>
            <a:off x="1371600" y="6011862"/>
            <a:ext cx="5791200" cy="365100"/>
          </a:xfrm>
          <a:prstGeom prst="rect">
            <a:avLst/>
          </a:prstGeom>
          <a:noFill/>
          <a:ln>
            <a:noFill/>
          </a:ln>
        </p:spPr>
        <p:txBody>
          <a:bodyPr anchorCtr="0" anchor="t" bIns="0" lIns="91425" spcFirstLastPara="1" rIns="91425" wrap="square" tIns="0"/>
          <a:lstStyle>
            <a:lvl1pPr lvl="0" marR="0" rtl="0" algn="r">
              <a:lnSpc>
                <a:spcPct val="100000"/>
              </a:lnSpc>
              <a:spcBef>
                <a:spcPts val="0"/>
              </a:spcBef>
              <a:spcAft>
                <a:spcPts val="0"/>
              </a:spcAft>
              <a:buSzPts val="1400"/>
              <a:buNone/>
              <a:defRPr b="0" i="0" sz="10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7" name="Google Shape;17;p1"/>
          <p:cNvSpPr txBox="1"/>
          <p:nvPr>
            <p:ph idx="11" type="ftr"/>
          </p:nvPr>
        </p:nvSpPr>
        <p:spPr>
          <a:xfrm>
            <a:off x="1371600" y="5649912"/>
            <a:ext cx="5791200" cy="365100"/>
          </a:xfrm>
          <a:prstGeom prst="rect">
            <a:avLst/>
          </a:prstGeom>
          <a:noFill/>
          <a:ln>
            <a:noFill/>
          </a:ln>
        </p:spPr>
        <p:txBody>
          <a:bodyPr anchorCtr="0" anchor="b" bIns="0" lIns="91425" spcFirstLastPara="1" rIns="91425" wrap="square" tIns="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8" name="Google Shape;18;p1"/>
          <p:cNvSpPr txBox="1"/>
          <p:nvPr>
            <p:ph idx="12" type="sldNum"/>
          </p:nvPr>
        </p:nvSpPr>
        <p:spPr>
          <a:xfrm>
            <a:off x="8391525" y="5753100"/>
            <a:ext cx="503100" cy="365100"/>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1pPr>
            <a:lvl2pPr indent="0" lvl="1"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2pPr>
            <a:lvl3pPr indent="0" lvl="2"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3pPr>
            <a:lvl4pPr indent="0" lvl="3"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4pPr>
            <a:lvl5pPr indent="0" lvl="4"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5pPr>
            <a:lvl6pPr indent="0" lvl="5"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6pPr>
            <a:lvl7pPr indent="0" lvl="6"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7pPr>
            <a:lvl8pPr indent="0" lvl="7"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8pPr>
            <a:lvl9pPr indent="0" lvl="8" marL="0" marR="0" rtl="0" algn="ctr">
              <a:lnSpc>
                <a:spcPct val="100000"/>
              </a:lnSpc>
              <a:spcBef>
                <a:spcPts val="0"/>
              </a:spcBef>
              <a:spcAft>
                <a:spcPts val="0"/>
              </a:spcAft>
              <a:buClr>
                <a:srgbClr val="FFFFFF"/>
              </a:buClr>
              <a:buSzPts val="1300"/>
              <a:buFont typeface="Arial"/>
              <a:buNone/>
              <a:defRPr b="0" i="0" sz="1300" u="none">
                <a:solidFill>
                  <a:srgbClr val="FFFFF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474747"/>
            </a:gs>
            <a:gs pos="60000">
              <a:srgbClr val="626262"/>
            </a:gs>
            <a:gs pos="100000">
              <a:srgbClr val="8C8C8C"/>
            </a:gs>
          </a:gsLst>
          <a:lin ang="5400012" scaled="0"/>
        </a:gradFill>
      </p:bgPr>
    </p:bg>
    <p:spTree>
      <p:nvGrpSpPr>
        <p:cNvPr id="25" name="Shape 25"/>
        <p:cNvGrpSpPr/>
        <p:nvPr/>
      </p:nvGrpSpPr>
      <p:grpSpPr>
        <a:xfrm>
          <a:off x="0" y="0"/>
          <a:ext cx="0" cy="0"/>
          <a:chOff x="0" y="0"/>
          <a:chExt cx="0" cy="0"/>
        </a:xfrm>
      </p:grpSpPr>
      <p:sp>
        <p:nvSpPr>
          <p:cNvPr id="26" name="Google Shape;26;p3"/>
          <p:cNvSpPr/>
          <p:nvPr/>
        </p:nvSpPr>
        <p:spPr>
          <a:xfrm>
            <a:off x="6350" y="14287"/>
            <a:ext cx="9131400" cy="6837300"/>
          </a:xfrm>
          <a:prstGeom prst="rtTriangle">
            <a:avLst/>
          </a:prstGeom>
          <a:gradFill>
            <a:gsLst>
              <a:gs pos="0">
                <a:srgbClr val="D2D2D2"/>
              </a:gs>
              <a:gs pos="70000">
                <a:srgbClr val="D2D2D2"/>
              </a:gs>
              <a:gs pos="100000">
                <a:srgbClr val="D2D2D2"/>
              </a:gs>
            </a:gsLst>
            <a:lin ang="798004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cxnSp>
        <p:nvCxnSpPr>
          <p:cNvPr id="27" name="Google Shape;27;p3"/>
          <p:cNvCxnSpPr/>
          <p:nvPr/>
        </p:nvCxnSpPr>
        <p:spPr>
          <a:xfrm>
            <a:off x="0" y="6350"/>
            <a:ext cx="9137700" cy="6845400"/>
          </a:xfrm>
          <a:prstGeom prst="straightConnector1">
            <a:avLst/>
          </a:prstGeom>
          <a:noFill/>
          <a:ln cap="rnd" cmpd="sng" w="9525">
            <a:solidFill>
              <a:srgbClr val="BFBFBF">
                <a:alpha val="34510"/>
              </a:srgbClr>
            </a:solidFill>
            <a:prstDash val="solid"/>
            <a:miter lim="800000"/>
            <a:headEnd len="med" w="med" type="none"/>
            <a:tailEnd len="med" w="med" type="none"/>
          </a:ln>
        </p:spPr>
      </p:cxnSp>
      <p:cxnSp>
        <p:nvCxnSpPr>
          <p:cNvPr id="28" name="Google Shape;28;p3"/>
          <p:cNvCxnSpPr/>
          <p:nvPr/>
        </p:nvCxnSpPr>
        <p:spPr>
          <a:xfrm flipH="1">
            <a:off x="6469112" y="4948237"/>
            <a:ext cx="2673300" cy="1900200"/>
          </a:xfrm>
          <a:prstGeom prst="straightConnector1">
            <a:avLst/>
          </a:prstGeom>
          <a:noFill/>
          <a:ln cap="rnd" cmpd="sng" w="9525">
            <a:solidFill>
              <a:srgbClr val="C6C6C6">
                <a:alpha val="44710"/>
              </a:srgbClr>
            </a:solidFill>
            <a:prstDash val="solid"/>
            <a:miter lim="800000"/>
            <a:headEnd len="med" w="med" type="none"/>
            <a:tailEnd len="med" w="med" type="none"/>
          </a:ln>
        </p:spPr>
      </p:cxnSp>
      <p:sp>
        <p:nvSpPr>
          <p:cNvPr id="29" name="Google Shape;29;p3"/>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5pPr>
            <a:lvl6pPr lvl="5"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6pPr>
            <a:lvl7pPr lvl="6"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7pPr>
            <a:lvl8pPr lvl="7"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8pPr>
            <a:lvl9pPr lvl="8"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9pPr>
          </a:lstStyle>
          <a:p/>
        </p:txBody>
      </p:sp>
      <p:sp>
        <p:nvSpPr>
          <p:cNvPr id="30" name="Google Shape;30;p3"/>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Century Gothic"/>
                <a:ea typeface="Century Gothic"/>
                <a:cs typeface="Century Gothic"/>
                <a:sym typeface="Century Gothic"/>
              </a:defRPr>
            </a:lvl1pPr>
            <a:lvl2pPr indent="-385444" lvl="1" marL="914400"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indent="-381000" lvl="2" marL="13716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indent="-349250" lvl="4" marL="2286000" marR="0" rtl="0" algn="l">
              <a:spcBef>
                <a:spcPts val="380"/>
              </a:spcBef>
              <a:spcAft>
                <a:spcPts val="0"/>
              </a:spcAft>
              <a:buClr>
                <a:srgbClr val="FF90B2"/>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indent="-342900" lvl="5" marL="2743200"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indent="-330200" lvl="6" marL="32004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indent="-330200" lvl="7" marL="36576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indent="-330200" lvl="8" marL="41148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31" name="Google Shape;31;p3"/>
          <p:cNvSpPr txBox="1"/>
          <p:nvPr>
            <p:ph idx="10" type="dt"/>
          </p:nvPr>
        </p:nvSpPr>
        <p:spPr>
          <a:xfrm>
            <a:off x="4791075" y="6480175"/>
            <a:ext cx="2133600" cy="3015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0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32" name="Google Shape;32;p3"/>
          <p:cNvSpPr txBox="1"/>
          <p:nvPr>
            <p:ph idx="11" type="ftr"/>
          </p:nvPr>
        </p:nvSpPr>
        <p:spPr>
          <a:xfrm>
            <a:off x="457200" y="6481762"/>
            <a:ext cx="4259400" cy="3000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33" name="Google Shape;33;p3"/>
          <p:cNvSpPr txBox="1"/>
          <p:nvPr>
            <p:ph idx="12" type="sldNum"/>
          </p:nvPr>
        </p:nvSpPr>
        <p:spPr>
          <a:xfrm>
            <a:off x="7589837" y="6481762"/>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474747"/>
            </a:gs>
            <a:gs pos="60000">
              <a:srgbClr val="626262"/>
            </a:gs>
            <a:gs pos="100000">
              <a:srgbClr val="8C8C8C"/>
            </a:gs>
          </a:gsLst>
          <a:lin ang="5400012" scaled="0"/>
        </a:gradFill>
      </p:bgPr>
    </p:bg>
    <p:spTree>
      <p:nvGrpSpPr>
        <p:cNvPr id="40" name="Shape 40"/>
        <p:cNvGrpSpPr/>
        <p:nvPr/>
      </p:nvGrpSpPr>
      <p:grpSpPr>
        <a:xfrm>
          <a:off x="0" y="0"/>
          <a:ext cx="0" cy="0"/>
          <a:chOff x="0" y="0"/>
          <a:chExt cx="0" cy="0"/>
        </a:xfrm>
      </p:grpSpPr>
      <p:sp>
        <p:nvSpPr>
          <p:cNvPr id="41" name="Google Shape;41;p5"/>
          <p:cNvSpPr/>
          <p:nvPr/>
        </p:nvSpPr>
        <p:spPr>
          <a:xfrm>
            <a:off x="6350" y="14287"/>
            <a:ext cx="9131400" cy="6837300"/>
          </a:xfrm>
          <a:prstGeom prst="rtTriangle">
            <a:avLst/>
          </a:prstGeom>
          <a:gradFill>
            <a:gsLst>
              <a:gs pos="0">
                <a:srgbClr val="D2D2D2"/>
              </a:gs>
              <a:gs pos="70000">
                <a:srgbClr val="D2D2D2"/>
              </a:gs>
              <a:gs pos="100000">
                <a:srgbClr val="D2D2D2"/>
              </a:gs>
            </a:gsLst>
            <a:lin ang="798004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cxnSp>
        <p:nvCxnSpPr>
          <p:cNvPr id="42" name="Google Shape;42;p5"/>
          <p:cNvCxnSpPr/>
          <p:nvPr/>
        </p:nvCxnSpPr>
        <p:spPr>
          <a:xfrm>
            <a:off x="0" y="6350"/>
            <a:ext cx="9137700" cy="6845400"/>
          </a:xfrm>
          <a:prstGeom prst="straightConnector1">
            <a:avLst/>
          </a:prstGeom>
          <a:noFill/>
          <a:ln cap="rnd" cmpd="sng" w="9525">
            <a:solidFill>
              <a:srgbClr val="BFBFBF">
                <a:alpha val="34510"/>
              </a:srgbClr>
            </a:solidFill>
            <a:prstDash val="solid"/>
            <a:miter lim="800000"/>
            <a:headEnd len="med" w="med" type="none"/>
            <a:tailEnd len="med" w="med" type="none"/>
          </a:ln>
        </p:spPr>
      </p:cxnSp>
      <p:cxnSp>
        <p:nvCxnSpPr>
          <p:cNvPr id="43" name="Google Shape;43;p5"/>
          <p:cNvCxnSpPr/>
          <p:nvPr/>
        </p:nvCxnSpPr>
        <p:spPr>
          <a:xfrm flipH="1">
            <a:off x="6469112" y="4948237"/>
            <a:ext cx="2673300" cy="1900200"/>
          </a:xfrm>
          <a:prstGeom prst="straightConnector1">
            <a:avLst/>
          </a:prstGeom>
          <a:noFill/>
          <a:ln cap="rnd" cmpd="sng" w="9525">
            <a:solidFill>
              <a:srgbClr val="C6C6C6">
                <a:alpha val="44710"/>
              </a:srgbClr>
            </a:solidFill>
            <a:prstDash val="solid"/>
            <a:miter lim="800000"/>
            <a:headEnd len="med" w="med" type="none"/>
            <a:tailEnd len="med" w="med" type="none"/>
          </a:ln>
        </p:spPr>
      </p:cxnSp>
      <p:sp>
        <p:nvSpPr>
          <p:cNvPr id="44" name="Google Shape;44;p5"/>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5pPr>
            <a:lvl6pPr lvl="5"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6pPr>
            <a:lvl7pPr lvl="6"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7pPr>
            <a:lvl8pPr lvl="7"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8pPr>
            <a:lvl9pPr lvl="8"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9pPr>
          </a:lstStyle>
          <a:p/>
        </p:txBody>
      </p:sp>
      <p:sp>
        <p:nvSpPr>
          <p:cNvPr id="45" name="Google Shape;45;p5"/>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Century Gothic"/>
                <a:ea typeface="Century Gothic"/>
                <a:cs typeface="Century Gothic"/>
                <a:sym typeface="Century Gothic"/>
              </a:defRPr>
            </a:lvl1pPr>
            <a:lvl2pPr indent="-385444" lvl="1" marL="914400"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indent="-381000" lvl="2" marL="13716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indent="-349250" lvl="4" marL="2286000" marR="0" rtl="0" algn="l">
              <a:spcBef>
                <a:spcPts val="380"/>
              </a:spcBef>
              <a:spcAft>
                <a:spcPts val="0"/>
              </a:spcAft>
              <a:buClr>
                <a:srgbClr val="FF90B2"/>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indent="-342900" lvl="5" marL="2743200"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indent="-330200" lvl="6" marL="32004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indent="-330200" lvl="7" marL="36576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indent="-330200" lvl="8" marL="41148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46" name="Google Shape;46;p5"/>
          <p:cNvSpPr txBox="1"/>
          <p:nvPr>
            <p:ph idx="10" type="dt"/>
          </p:nvPr>
        </p:nvSpPr>
        <p:spPr>
          <a:xfrm>
            <a:off x="4791075" y="6481762"/>
            <a:ext cx="2133600" cy="3015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0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7" name="Google Shape;47;p5"/>
          <p:cNvSpPr txBox="1"/>
          <p:nvPr>
            <p:ph idx="11" type="ftr"/>
          </p:nvPr>
        </p:nvSpPr>
        <p:spPr>
          <a:xfrm>
            <a:off x="457200" y="6481762"/>
            <a:ext cx="4259400" cy="3015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8" name="Google Shape;48;p5"/>
          <p:cNvSpPr txBox="1"/>
          <p:nvPr>
            <p:ph idx="12" type="sldNum"/>
          </p:nvPr>
        </p:nvSpPr>
        <p:spPr>
          <a:xfrm>
            <a:off x="7589837" y="6481762"/>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0" r:id="rId1"/>
    <p:sldLayoutId id="2147483651" r:id="rId2"/>
    <p:sldLayoutId id="2147483652" r:id="rId3"/>
    <p:sldLayoutId id="2147483653" r:id="rId4"/>
    <p:sldLayoutId id="2147483654"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000000"/>
            </a:gs>
            <a:gs pos="60000">
              <a:srgbClr val="000000"/>
            </a:gs>
            <a:gs pos="100000">
              <a:srgbClr val="6C6C6C"/>
            </a:gs>
          </a:gsLst>
          <a:lin ang="5400012" scaled="0"/>
        </a:gradFill>
      </p:bgPr>
    </p:bg>
    <p:spTree>
      <p:nvGrpSpPr>
        <p:cNvPr id="77" name="Shape 77"/>
        <p:cNvGrpSpPr/>
        <p:nvPr/>
      </p:nvGrpSpPr>
      <p:grpSpPr>
        <a:xfrm>
          <a:off x="0" y="0"/>
          <a:ext cx="0" cy="0"/>
          <a:chOff x="0" y="0"/>
          <a:chExt cx="0" cy="0"/>
        </a:xfrm>
      </p:grpSpPr>
      <p:sp>
        <p:nvSpPr>
          <p:cNvPr id="78" name="Google Shape;78;p11"/>
          <p:cNvSpPr/>
          <p:nvPr/>
        </p:nvSpPr>
        <p:spPr>
          <a:xfrm flipH="1" rot="10800000">
            <a:off x="6350" y="6412"/>
            <a:ext cx="9131400" cy="6837300"/>
          </a:xfrm>
          <a:prstGeom prst="rtTriangle">
            <a:avLst/>
          </a:prstGeom>
          <a:gradFill>
            <a:gsLst>
              <a:gs pos="0">
                <a:srgbClr val="D2D2D2"/>
              </a:gs>
              <a:gs pos="70000">
                <a:srgbClr val="D2D2D2"/>
              </a:gs>
              <a:gs pos="100000">
                <a:srgbClr val="D2D2D2"/>
              </a:gs>
            </a:gsLst>
            <a:lin ang="7980042"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79" name="Google Shape;79;p11"/>
          <p:cNvSpPr/>
          <p:nvPr/>
        </p:nvSpPr>
        <p:spPr>
          <a:xfrm flipH="1" rot="-5400000">
            <a:off x="7553363" y="309525"/>
            <a:ext cx="1893900" cy="1293900"/>
          </a:xfrm>
          <a:prstGeom prst="triangle">
            <a:avLst>
              <a:gd fmla="val 11086" name="adj"/>
            </a:avLst>
          </a:prstGeom>
          <a:gradFill>
            <a:gsLst>
              <a:gs pos="0">
                <a:srgbClr val="B6004A"/>
              </a:gs>
              <a:gs pos="60000">
                <a:srgbClr val="FF0083"/>
              </a:gs>
              <a:gs pos="100000">
                <a:srgbClr val="FF69A4"/>
              </a:gs>
            </a:gsLst>
            <a:lin ang="1547983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cxnSp>
        <p:nvCxnSpPr>
          <p:cNvPr id="80" name="Google Shape;80;p11"/>
          <p:cNvCxnSpPr/>
          <p:nvPr/>
        </p:nvCxnSpPr>
        <p:spPr>
          <a:xfrm rot="10800000">
            <a:off x="6469112" y="9562"/>
            <a:ext cx="2673300" cy="1900200"/>
          </a:xfrm>
          <a:prstGeom prst="straightConnector1">
            <a:avLst/>
          </a:prstGeom>
          <a:noFill/>
          <a:ln cap="rnd" cmpd="sng" w="9525">
            <a:solidFill>
              <a:srgbClr val="C6C6C6">
                <a:alpha val="44710"/>
              </a:srgbClr>
            </a:solidFill>
            <a:prstDash val="solid"/>
            <a:miter lim="800000"/>
            <a:headEnd len="med" w="med" type="none"/>
            <a:tailEnd len="med" w="med" type="none"/>
          </a:ln>
        </p:spPr>
      </p:cxnSp>
      <p:cxnSp>
        <p:nvCxnSpPr>
          <p:cNvPr id="81" name="Google Shape;81;p11"/>
          <p:cNvCxnSpPr/>
          <p:nvPr/>
        </p:nvCxnSpPr>
        <p:spPr>
          <a:xfrm flipH="1" rot="10800000">
            <a:off x="0" y="6250"/>
            <a:ext cx="9137700" cy="6845400"/>
          </a:xfrm>
          <a:prstGeom prst="straightConnector1">
            <a:avLst/>
          </a:prstGeom>
          <a:noFill/>
          <a:ln cap="rnd" cmpd="sng" w="9525">
            <a:solidFill>
              <a:srgbClr val="BFBFBF">
                <a:alpha val="34510"/>
              </a:srgbClr>
            </a:solidFill>
            <a:prstDash val="solid"/>
            <a:miter lim="800000"/>
            <a:headEnd len="med" w="med" type="none"/>
            <a:tailEnd len="med" w="med" type="none"/>
          </a:ln>
        </p:spPr>
      </p:cxnSp>
      <p:sp>
        <p:nvSpPr>
          <p:cNvPr id="82" name="Google Shape;82;p11"/>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5pPr>
            <a:lvl6pPr lvl="5"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6pPr>
            <a:lvl7pPr lvl="6"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7pPr>
            <a:lvl8pPr lvl="7"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8pPr>
            <a:lvl9pPr lvl="8"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9pPr>
          </a:lstStyle>
          <a:p/>
        </p:txBody>
      </p:sp>
      <p:sp>
        <p:nvSpPr>
          <p:cNvPr id="83" name="Google Shape;83;p11"/>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Century Gothic"/>
                <a:ea typeface="Century Gothic"/>
                <a:cs typeface="Century Gothic"/>
                <a:sym typeface="Century Gothic"/>
              </a:defRPr>
            </a:lvl1pPr>
            <a:lvl2pPr indent="-385444" lvl="1" marL="914400"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indent="-381000" lvl="2" marL="13716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indent="-349250" lvl="4" marL="2286000" marR="0" rtl="0" algn="l">
              <a:spcBef>
                <a:spcPts val="380"/>
              </a:spcBef>
              <a:spcAft>
                <a:spcPts val="0"/>
              </a:spcAft>
              <a:buClr>
                <a:srgbClr val="FF90B2"/>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indent="-342900" lvl="5" marL="2743200"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indent="-330200" lvl="6" marL="32004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indent="-330200" lvl="7" marL="36576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indent="-330200" lvl="8" marL="41148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84" name="Google Shape;84;p11"/>
          <p:cNvSpPr txBox="1"/>
          <p:nvPr>
            <p:ph idx="10" type="dt"/>
          </p:nvPr>
        </p:nvSpPr>
        <p:spPr>
          <a:xfrm>
            <a:off x="6956425" y="6477000"/>
            <a:ext cx="2133600" cy="3048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0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5" name="Google Shape;85;p11"/>
          <p:cNvSpPr txBox="1"/>
          <p:nvPr>
            <p:ph idx="11" type="ftr"/>
          </p:nvPr>
        </p:nvSpPr>
        <p:spPr>
          <a:xfrm>
            <a:off x="2619375" y="6481762"/>
            <a:ext cx="4260900" cy="3000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6" name="Google Shape;86;p11"/>
          <p:cNvSpPr txBox="1"/>
          <p:nvPr>
            <p:ph idx="12" type="sldNum"/>
          </p:nvPr>
        </p:nvSpPr>
        <p:spPr>
          <a:xfrm>
            <a:off x="8450262" y="809625"/>
            <a:ext cx="503100" cy="3000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5"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474747"/>
            </a:gs>
            <a:gs pos="60000">
              <a:srgbClr val="626262"/>
            </a:gs>
            <a:gs pos="100000">
              <a:srgbClr val="8C8C8C"/>
            </a:gs>
          </a:gsLst>
          <a:lin ang="5400012" scaled="0"/>
        </a:gradFill>
      </p:bgPr>
    </p:bg>
    <p:spTree>
      <p:nvGrpSpPr>
        <p:cNvPr id="93" name="Shape 93"/>
        <p:cNvGrpSpPr/>
        <p:nvPr/>
      </p:nvGrpSpPr>
      <p:grpSpPr>
        <a:xfrm>
          <a:off x="0" y="0"/>
          <a:ext cx="0" cy="0"/>
          <a:chOff x="0" y="0"/>
          <a:chExt cx="0" cy="0"/>
        </a:xfrm>
      </p:grpSpPr>
      <p:sp>
        <p:nvSpPr>
          <p:cNvPr id="94" name="Google Shape;94;p13"/>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5pPr>
            <a:lvl6pPr lvl="5"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6pPr>
            <a:lvl7pPr lvl="6"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7pPr>
            <a:lvl8pPr lvl="7"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8pPr>
            <a:lvl9pPr lvl="8"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9pPr>
          </a:lstStyle>
          <a:p/>
        </p:txBody>
      </p:sp>
      <p:sp>
        <p:nvSpPr>
          <p:cNvPr id="95" name="Google Shape;95;p13"/>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Century Gothic"/>
                <a:ea typeface="Century Gothic"/>
                <a:cs typeface="Century Gothic"/>
                <a:sym typeface="Century Gothic"/>
              </a:defRPr>
            </a:lvl1pPr>
            <a:lvl2pPr indent="-385444" lvl="1" marL="914400"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indent="-381000" lvl="2" marL="13716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indent="-349250" lvl="4" marL="2286000" marR="0" rtl="0" algn="l">
              <a:spcBef>
                <a:spcPts val="380"/>
              </a:spcBef>
              <a:spcAft>
                <a:spcPts val="0"/>
              </a:spcAft>
              <a:buClr>
                <a:srgbClr val="FF90B2"/>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indent="-342900" lvl="5" marL="2743200"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indent="-330200" lvl="6" marL="32004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indent="-330200" lvl="7" marL="36576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indent="-330200" lvl="8" marL="41148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96" name="Google Shape;96;p13"/>
          <p:cNvSpPr txBox="1"/>
          <p:nvPr>
            <p:ph idx="10" type="dt"/>
          </p:nvPr>
        </p:nvSpPr>
        <p:spPr>
          <a:xfrm>
            <a:off x="4791075" y="6481762"/>
            <a:ext cx="2130300" cy="3015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0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7" name="Google Shape;97;p13"/>
          <p:cNvSpPr txBox="1"/>
          <p:nvPr>
            <p:ph idx="11" type="ftr"/>
          </p:nvPr>
        </p:nvSpPr>
        <p:spPr>
          <a:xfrm>
            <a:off x="457200" y="6481762"/>
            <a:ext cx="4260900" cy="3015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8" name="Google Shape;98;p13"/>
          <p:cNvSpPr txBox="1"/>
          <p:nvPr>
            <p:ph idx="12" type="sldNum"/>
          </p:nvPr>
        </p:nvSpPr>
        <p:spPr>
          <a:xfrm>
            <a:off x="7589837" y="6483350"/>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1200"/>
              <a:buFont typeface="Arial"/>
              <a:buNone/>
              <a:defRPr b="0" i="0" sz="12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6"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474747"/>
            </a:gs>
            <a:gs pos="60000">
              <a:srgbClr val="626262"/>
            </a:gs>
            <a:gs pos="100000">
              <a:srgbClr val="8C8C8C"/>
            </a:gs>
          </a:gsLst>
          <a:lin ang="5400012" scaled="0"/>
        </a:gradFill>
      </p:bgPr>
    </p:bg>
    <p:spTree>
      <p:nvGrpSpPr>
        <p:cNvPr id="108" name="Shape 108"/>
        <p:cNvGrpSpPr/>
        <p:nvPr/>
      </p:nvGrpSpPr>
      <p:grpSpPr>
        <a:xfrm>
          <a:off x="0" y="0"/>
          <a:ext cx="0" cy="0"/>
          <a:chOff x="0" y="0"/>
          <a:chExt cx="0" cy="0"/>
        </a:xfrm>
      </p:grpSpPr>
      <p:sp>
        <p:nvSpPr>
          <p:cNvPr id="109" name="Google Shape;109;p15"/>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5pPr>
            <a:lvl6pPr lvl="5"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6pPr>
            <a:lvl7pPr lvl="6"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7pPr>
            <a:lvl8pPr lvl="7"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8pPr>
            <a:lvl9pPr lvl="8"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9pPr>
          </a:lstStyle>
          <a:p/>
        </p:txBody>
      </p:sp>
      <p:sp>
        <p:nvSpPr>
          <p:cNvPr id="110" name="Google Shape;110;p15"/>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Century Gothic"/>
                <a:ea typeface="Century Gothic"/>
                <a:cs typeface="Century Gothic"/>
                <a:sym typeface="Century Gothic"/>
              </a:defRPr>
            </a:lvl1pPr>
            <a:lvl2pPr indent="-385444" lvl="1" marL="914400"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indent="-381000" lvl="2" marL="13716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indent="-349250" lvl="4" marL="2286000" marR="0" rtl="0" algn="l">
              <a:spcBef>
                <a:spcPts val="380"/>
              </a:spcBef>
              <a:spcAft>
                <a:spcPts val="0"/>
              </a:spcAft>
              <a:buClr>
                <a:srgbClr val="FF90B2"/>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indent="-342900" lvl="5" marL="2743200"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indent="-330200" lvl="6" marL="32004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indent="-330200" lvl="7" marL="36576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indent="-330200" lvl="8" marL="41148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111" name="Google Shape;111;p15"/>
          <p:cNvSpPr txBox="1"/>
          <p:nvPr>
            <p:ph idx="10" type="dt"/>
          </p:nvPr>
        </p:nvSpPr>
        <p:spPr>
          <a:xfrm>
            <a:off x="6278562" y="6556375"/>
            <a:ext cx="2133600" cy="3015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9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12" name="Google Shape;112;p15"/>
          <p:cNvSpPr txBox="1"/>
          <p:nvPr>
            <p:ph idx="11" type="ftr"/>
          </p:nvPr>
        </p:nvSpPr>
        <p:spPr>
          <a:xfrm>
            <a:off x="1135062" y="6556375"/>
            <a:ext cx="5143500" cy="3015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13" name="Google Shape;113;p15"/>
          <p:cNvSpPr txBox="1"/>
          <p:nvPr>
            <p:ph idx="12" type="sldNum"/>
          </p:nvPr>
        </p:nvSpPr>
        <p:spPr>
          <a:xfrm>
            <a:off x="8410575" y="6556375"/>
            <a:ext cx="5031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7"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000000"/>
            </a:gs>
            <a:gs pos="60000">
              <a:srgbClr val="000000"/>
            </a:gs>
            <a:gs pos="100000">
              <a:srgbClr val="6C6C6C"/>
            </a:gs>
          </a:gsLst>
          <a:lin ang="5400012" scaled="0"/>
        </a:gradFill>
      </p:bgPr>
    </p:bg>
    <p:spTree>
      <p:nvGrpSpPr>
        <p:cNvPr id="121" name="Shape 121"/>
        <p:cNvGrpSpPr/>
        <p:nvPr/>
      </p:nvGrpSpPr>
      <p:grpSpPr>
        <a:xfrm>
          <a:off x="0" y="0"/>
          <a:ext cx="0" cy="0"/>
          <a:chOff x="0" y="0"/>
          <a:chExt cx="0" cy="0"/>
        </a:xfrm>
      </p:grpSpPr>
      <p:sp>
        <p:nvSpPr>
          <p:cNvPr id="122" name="Google Shape;122;p17"/>
          <p:cNvSpPr txBox="1"/>
          <p:nvPr>
            <p:ph type="title"/>
          </p:nvPr>
        </p:nvSpPr>
        <p:spPr>
          <a:xfrm>
            <a:off x="457200" y="268287"/>
            <a:ext cx="8229600" cy="13986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SzPts val="1400"/>
              <a:buNone/>
              <a:def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defRPr>
            </a:lvl1pPr>
            <a:lvl2pPr lvl="1"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2pPr>
            <a:lvl3pPr lvl="2"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3pPr>
            <a:lvl4pPr lvl="3"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4pPr>
            <a:lvl5pPr lvl="4"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5pPr>
            <a:lvl6pPr lvl="5"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6pPr>
            <a:lvl7pPr lvl="6"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7pPr>
            <a:lvl8pPr lvl="7"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8pPr>
            <a:lvl9pPr lvl="8" marR="0" rtl="0" algn="l">
              <a:spcBef>
                <a:spcPts val="0"/>
              </a:spcBef>
              <a:spcAft>
                <a:spcPts val="0"/>
              </a:spcAft>
              <a:buSzPts val="1400"/>
              <a:buNone/>
              <a:defRPr b="0" i="0" sz="4200" u="none" cap="none" strike="noStrike">
                <a:solidFill>
                  <a:srgbClr val="FF5C9C"/>
                </a:solidFill>
                <a:latin typeface="Century Gothic"/>
                <a:ea typeface="Century Gothic"/>
                <a:cs typeface="Century Gothic"/>
                <a:sym typeface="Century Gothic"/>
              </a:defRPr>
            </a:lvl9pPr>
          </a:lstStyle>
          <a:p/>
        </p:txBody>
      </p:sp>
      <p:sp>
        <p:nvSpPr>
          <p:cNvPr id="123" name="Google Shape;123;p17"/>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Century Gothic"/>
                <a:ea typeface="Century Gothic"/>
                <a:cs typeface="Century Gothic"/>
                <a:sym typeface="Century Gothic"/>
              </a:defRPr>
            </a:lvl1pPr>
            <a:lvl2pPr indent="-385444" lvl="1" marL="914400" marR="0" rtl="0" algn="l">
              <a:spcBef>
                <a:spcPts val="520"/>
              </a:spcBef>
              <a:spcAft>
                <a:spcPts val="0"/>
              </a:spcAft>
              <a:buClr>
                <a:schemeClr val="accent1"/>
              </a:buClr>
              <a:buSzPts val="2470"/>
              <a:buFont typeface="Verdana"/>
              <a:buChar char="›"/>
              <a:defRPr b="0" i="0" sz="2600" u="none" cap="none" strike="noStrike">
                <a:solidFill>
                  <a:schemeClr val="lt1"/>
                </a:solidFill>
                <a:latin typeface="Century Gothic"/>
                <a:ea typeface="Century Gothic"/>
                <a:cs typeface="Century Gothic"/>
                <a:sym typeface="Century Gothic"/>
              </a:defRPr>
            </a:lvl2pPr>
            <a:lvl3pPr indent="-381000" lvl="2" marL="1371600" marR="0" rtl="0" algn="l">
              <a:spcBef>
                <a:spcPts val="480"/>
              </a:spcBef>
              <a:spcAft>
                <a:spcPts val="0"/>
              </a:spcAft>
              <a:buClr>
                <a:schemeClr val="accent1"/>
              </a:buClr>
              <a:buSzPts val="2400"/>
              <a:buFont typeface="Noto Sans Symbols"/>
              <a:buChar char="⚫"/>
              <a:defRPr b="0" i="0" sz="2400" u="none" cap="none" strike="noStrike">
                <a:solidFill>
                  <a:schemeClr val="lt1"/>
                </a:solidFill>
                <a:latin typeface="Century Gothic"/>
                <a:ea typeface="Century Gothic"/>
                <a:cs typeface="Century Gothic"/>
                <a:sym typeface="Century Gothic"/>
              </a:defRPr>
            </a:lvl3pPr>
            <a:lvl4pPr indent="-355600" lvl="3" marL="1828800" marR="0" rtl="0" algn="l">
              <a:spcBef>
                <a:spcPts val="400"/>
              </a:spcBef>
              <a:spcAft>
                <a:spcPts val="0"/>
              </a:spcAft>
              <a:buClr>
                <a:schemeClr val="accent1"/>
              </a:buClr>
              <a:buSzPts val="2000"/>
              <a:buFont typeface="Noto Sans Symbols"/>
              <a:buChar char="⚫"/>
              <a:defRPr b="0" i="0" sz="2000" u="none" cap="none" strike="noStrike">
                <a:solidFill>
                  <a:schemeClr val="lt1"/>
                </a:solidFill>
                <a:latin typeface="Century Gothic"/>
                <a:ea typeface="Century Gothic"/>
                <a:cs typeface="Century Gothic"/>
                <a:sym typeface="Century Gothic"/>
              </a:defRPr>
            </a:lvl4pPr>
            <a:lvl5pPr indent="-349250" lvl="4" marL="2286000" marR="0" rtl="0" algn="l">
              <a:spcBef>
                <a:spcPts val="380"/>
              </a:spcBef>
              <a:spcAft>
                <a:spcPts val="0"/>
              </a:spcAft>
              <a:buClr>
                <a:srgbClr val="FF90B2"/>
              </a:buClr>
              <a:buSzPts val="1900"/>
              <a:buFont typeface="Noto Sans Symbols"/>
              <a:buChar char="⚫"/>
              <a:defRPr b="0" i="0" sz="1900" u="none" cap="none" strike="noStrike">
                <a:solidFill>
                  <a:schemeClr val="lt1"/>
                </a:solidFill>
                <a:latin typeface="Century Gothic"/>
                <a:ea typeface="Century Gothic"/>
                <a:cs typeface="Century Gothic"/>
                <a:sym typeface="Century Gothic"/>
              </a:defRPr>
            </a:lvl5pPr>
            <a:lvl6pPr indent="-342900" lvl="5" marL="2743200" marR="0" rtl="0" algn="l">
              <a:spcBef>
                <a:spcPts val="360"/>
              </a:spcBef>
              <a:spcAft>
                <a:spcPts val="0"/>
              </a:spcAft>
              <a:buClr>
                <a:srgbClr val="FF8EB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6pPr>
            <a:lvl7pPr indent="-330200" lvl="6" marL="32004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7pPr>
            <a:lvl8pPr indent="-330200" lvl="7" marL="36576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8pPr>
            <a:lvl9pPr indent="-330200" lvl="8" marL="4114800" marR="0" rtl="0" algn="l">
              <a:spcBef>
                <a:spcPts val="320"/>
              </a:spcBef>
              <a:spcAft>
                <a:spcPts val="0"/>
              </a:spcAft>
              <a:buClr>
                <a:srgbClr val="FF8EB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9pPr>
          </a:lstStyle>
          <a:p/>
        </p:txBody>
      </p:sp>
      <p:sp>
        <p:nvSpPr>
          <p:cNvPr id="124" name="Google Shape;124;p17"/>
          <p:cNvSpPr txBox="1"/>
          <p:nvPr>
            <p:ph idx="10" type="dt"/>
          </p:nvPr>
        </p:nvSpPr>
        <p:spPr>
          <a:xfrm>
            <a:off x="6108700" y="6556375"/>
            <a:ext cx="2101800" cy="3015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9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25" name="Google Shape;125;p17"/>
          <p:cNvSpPr txBox="1"/>
          <p:nvPr>
            <p:ph idx="11" type="ftr"/>
          </p:nvPr>
        </p:nvSpPr>
        <p:spPr>
          <a:xfrm>
            <a:off x="1169987" y="6557962"/>
            <a:ext cx="4948200" cy="3015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26" name="Google Shape;126;p17"/>
          <p:cNvSpPr txBox="1"/>
          <p:nvPr>
            <p:ph idx="12" type="sldNum"/>
          </p:nvPr>
        </p:nvSpPr>
        <p:spPr>
          <a:xfrm>
            <a:off x="8216900" y="6556375"/>
            <a:ext cx="366600" cy="301500"/>
          </a:xfrm>
          <a:prstGeom prst="rect">
            <a:avLst/>
          </a:prstGeom>
          <a:noFill/>
          <a:ln>
            <a:noFill/>
          </a:ln>
        </p:spPr>
        <p:txBody>
          <a:bodyPr anchorCtr="0" anchor="b" bIns="45700" lIns="91425" spcFirstLastPara="1" rIns="91425" wrap="square" tIns="45700">
            <a:noAutofit/>
          </a:bodyPr>
          <a:lstStyle>
            <a:lvl1pPr indent="0" lvl="0"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chemeClr val="lt1"/>
              </a:buClr>
              <a:buSzPts val="900"/>
              <a:buFont typeface="Arial"/>
              <a:buNone/>
              <a:defRPr b="0" i="0" sz="900" u="non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9"/>
          <p:cNvSpPr txBox="1"/>
          <p:nvPr>
            <p:ph idx="4294967295" type="ctrTitle"/>
          </p:nvPr>
        </p:nvSpPr>
        <p:spPr>
          <a:xfrm>
            <a:off x="542925" y="774700"/>
            <a:ext cx="8058000" cy="1468500"/>
          </a:xfrm>
          <a:prstGeom prst="rect">
            <a:avLst/>
          </a:prstGeom>
          <a:noFill/>
          <a:ln>
            <a:noFill/>
          </a:ln>
        </p:spPr>
        <p:txBody>
          <a:bodyPr anchorCtr="0" anchor="b" bIns="45700" lIns="91425" spcFirstLastPara="1" rIns="91425" wrap="square" tIns="45700">
            <a:normAutofit/>
          </a:bodyPr>
          <a:lstStyle/>
          <a:p>
            <a:pPr indent="0" lvl="0" marL="484632" marR="0" rtl="0" algn="r">
              <a:lnSpc>
                <a:spcPct val="100000"/>
              </a:lnSpc>
              <a:spcBef>
                <a:spcPts val="0"/>
              </a:spcBef>
              <a:spcAft>
                <a:spcPts val="0"/>
              </a:spcAft>
              <a:buClr>
                <a:srgbClr val="FF599C"/>
              </a:buClr>
              <a:buSzPts val="4400"/>
              <a:buFont typeface="Century Gothic"/>
              <a:buNone/>
            </a:pPr>
            <a:r>
              <a:rPr b="0" i="0" lang="en-GB" sz="44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HOLDING BUMN KINI DAN MASA DEPAN </a:t>
            </a:r>
            <a:endParaRPr/>
          </a:p>
        </p:txBody>
      </p:sp>
      <p:sp>
        <p:nvSpPr>
          <p:cNvPr id="139" name="Google Shape;139;p19"/>
          <p:cNvSpPr txBox="1"/>
          <p:nvPr>
            <p:ph idx="4294967295" type="subTitle"/>
          </p:nvPr>
        </p:nvSpPr>
        <p:spPr>
          <a:xfrm>
            <a:off x="542925" y="2249487"/>
            <a:ext cx="8058000" cy="1755900"/>
          </a:xfrm>
          <a:prstGeom prst="rect">
            <a:avLst/>
          </a:prstGeom>
          <a:noFill/>
          <a:ln>
            <a:noFill/>
          </a:ln>
        </p:spPr>
        <p:txBody>
          <a:bodyPr anchorCtr="0" anchor="t" bIns="45700" lIns="91425" spcFirstLastPara="1" rIns="91425" wrap="square" tIns="45700">
            <a:normAutofit/>
          </a:bodyPr>
          <a:lstStyle/>
          <a:p>
            <a:pPr indent="0" lvl="0" marL="0" marR="36576" rtl="0" algn="r">
              <a:lnSpc>
                <a:spcPct val="90000"/>
              </a:lnSpc>
              <a:spcBef>
                <a:spcPts val="0"/>
              </a:spcBef>
              <a:spcAft>
                <a:spcPts val="0"/>
              </a:spcAft>
              <a:buClr>
                <a:schemeClr val="accent1"/>
              </a:buClr>
              <a:buSzPts val="2220"/>
              <a:buFont typeface="Arial"/>
              <a:buNone/>
            </a:pPr>
            <a:r>
              <a:rPr b="0" i="0" lang="en-GB" sz="2775" u="none" cap="none" strike="noStrike">
                <a:solidFill>
                  <a:schemeClr val="lt1"/>
                </a:solidFill>
                <a:latin typeface="Century Gothic"/>
                <a:ea typeface="Century Gothic"/>
                <a:cs typeface="Century Gothic"/>
                <a:sym typeface="Century Gothic"/>
              </a:rPr>
              <a:t>Nindyo Pramono</a:t>
            </a:r>
            <a:endParaRPr b="0" i="0" sz="2775" u="none" cap="none" strike="noStrike">
              <a:solidFill>
                <a:schemeClr val="lt1"/>
              </a:solidFill>
              <a:latin typeface="Century Gothic"/>
              <a:ea typeface="Century Gothic"/>
              <a:cs typeface="Century Gothic"/>
              <a:sym typeface="Century Gothic"/>
            </a:endParaRPr>
          </a:p>
          <a:p>
            <a:pPr indent="0" lvl="0" marL="0" marR="36576" rtl="0" algn="r">
              <a:lnSpc>
                <a:spcPct val="90000"/>
              </a:lnSpc>
              <a:spcBef>
                <a:spcPts val="0"/>
              </a:spcBef>
              <a:spcAft>
                <a:spcPts val="0"/>
              </a:spcAft>
              <a:buClr>
                <a:schemeClr val="accent1"/>
              </a:buClr>
              <a:buSzPts val="2220"/>
              <a:buFont typeface="Arial"/>
              <a:buNone/>
            </a:pPr>
            <a:r>
              <a:rPr b="0" i="0" lang="en-GB" sz="2775" u="none" cap="none" strike="noStrike">
                <a:solidFill>
                  <a:schemeClr val="lt1"/>
                </a:solidFill>
                <a:latin typeface="Century Gothic"/>
                <a:ea typeface="Century Gothic"/>
                <a:cs typeface="Century Gothic"/>
                <a:sym typeface="Century Gothic"/>
              </a:rPr>
              <a:t>Magister Hukum Bisnis Fakultas Hukum UGM</a:t>
            </a:r>
            <a:endParaRPr/>
          </a:p>
          <a:p>
            <a:pPr indent="0" lvl="0" marL="0" marR="36576" rtl="0" algn="r">
              <a:lnSpc>
                <a:spcPct val="90000"/>
              </a:lnSpc>
              <a:spcBef>
                <a:spcPts val="0"/>
              </a:spcBef>
              <a:spcAft>
                <a:spcPts val="0"/>
              </a:spcAft>
              <a:buClr>
                <a:schemeClr val="accent1"/>
              </a:buClr>
              <a:buSzPts val="2220"/>
              <a:buFont typeface="Arial"/>
              <a:buNone/>
            </a:pPr>
            <a:r>
              <a:rPr b="0" i="0" lang="en-GB" sz="2775" u="none" cap="none" strike="noStrike">
                <a:solidFill>
                  <a:schemeClr val="lt1"/>
                </a:solidFill>
                <a:latin typeface="Century Gothic"/>
                <a:ea typeface="Century Gothic"/>
                <a:cs typeface="Century Gothic"/>
                <a:sym typeface="Century Gothic"/>
              </a:rPr>
              <a:t>Dalam Serial Webinar PDHEI 10102020 Host : UMY </a:t>
            </a:r>
            <a:endParaRPr/>
          </a:p>
        </p:txBody>
      </p:sp>
      <p:sp>
        <p:nvSpPr>
          <p:cNvPr id="140" name="Google Shape;140;p19"/>
          <p:cNvSpPr txBox="1"/>
          <p:nvPr/>
        </p:nvSpPr>
        <p:spPr>
          <a:xfrm>
            <a:off x="8391525" y="5753100"/>
            <a:ext cx="503100" cy="3651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fld id="{00000000-1234-1234-1234-123412341234}" type="slidenum">
              <a:rPr b="0" i="0" lang="en-GB" sz="1300" u="none">
                <a:solidFill>
                  <a:srgbClr val="FFFFFF"/>
                </a:solidFill>
                <a:latin typeface="Arial"/>
                <a:ea typeface="Arial"/>
                <a:cs typeface="Arial"/>
                <a:sym typeface="Arial"/>
              </a:rPr>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28"/>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03" name="Google Shape;203;p28"/>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80000"/>
              </a:lnSpc>
              <a:spcBef>
                <a:spcPts val="0"/>
              </a:spcBef>
              <a:spcAft>
                <a:spcPts val="0"/>
              </a:spcAft>
              <a:buClr>
                <a:schemeClr val="accent1"/>
              </a:buClr>
              <a:buSzPts val="2080"/>
              <a:buFont typeface="Arial"/>
              <a:buChar char="•"/>
            </a:pPr>
            <a:r>
              <a:rPr b="0" i="0" lang="en-GB" sz="2600" u="none">
                <a:solidFill>
                  <a:schemeClr val="lt1"/>
                </a:solidFill>
                <a:latin typeface="Century Gothic"/>
                <a:ea typeface="Century Gothic"/>
                <a:cs typeface="Century Gothic"/>
                <a:sym typeface="Century Gothic"/>
              </a:rPr>
              <a:t>Secara yuridis hukum perseroan memberikan pengakuan yuridis thp PT Induk dan PT Anak sbg subyek hukum mandiri.  Implikasinya adanya pengakuan bentuk jamak secara yuridis dari suatu perusahaan group. Adanya komplikasi hukum dalam penempatan direksi pada persh anak, hak suara dlm konteks kewenangan sbg pimpinan sentral, yg mengendalikan dan mengkoordinasikan anak persh dlm tatanan manajemen utk tujuan kolektif sbg satu kesatuan ekonomi ( Sulistiowati, 2010 : 21 ; Michael Gillooly (ed), 1993 ). </a:t>
            </a:r>
            <a:endParaRPr/>
          </a:p>
        </p:txBody>
      </p:sp>
      <p:sp>
        <p:nvSpPr>
          <p:cNvPr id="204" name="Google Shape;204;p28"/>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29"/>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10" name="Google Shape;210;p29"/>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100000"/>
              </a:lnSpc>
              <a:spcBef>
                <a:spcPts val="0"/>
              </a:spcBef>
              <a:spcAft>
                <a:spcPts val="0"/>
              </a:spcAft>
              <a:buClr>
                <a:schemeClr val="accent1"/>
              </a:buClr>
              <a:buSzPts val="2240"/>
              <a:buFont typeface="Arial"/>
              <a:buChar char="•"/>
            </a:pPr>
            <a:r>
              <a:rPr b="0" i="0" lang="en-GB" sz="2800" u="none">
                <a:solidFill>
                  <a:schemeClr val="lt1"/>
                </a:solidFill>
                <a:latin typeface="Century Gothic"/>
                <a:ea typeface="Century Gothic"/>
                <a:cs typeface="Century Gothic"/>
                <a:sym typeface="Century Gothic"/>
              </a:rPr>
              <a:t>Kepemilikan saham induk thp anak, baik melalui take over, spin off, merupakan sebab timbulnya keterkaitan induk dan anak , shg induk memiliki kekuasaan sentral yg mengendalikan dan mengoordinasikan anak-anak persh dlm mendukung tercapainya tujuan kolektif perusahan group sebagai satu kesatuan ekonomi.</a:t>
            </a:r>
            <a:endParaRPr/>
          </a:p>
          <a:p>
            <a:pPr indent="-382587" lvl="0" marL="447675" marR="0" rtl="0" algn="l">
              <a:lnSpc>
                <a:spcPct val="100000"/>
              </a:lnSpc>
              <a:spcBef>
                <a:spcPts val="560"/>
              </a:spcBef>
              <a:spcAft>
                <a:spcPts val="0"/>
              </a:spcAft>
              <a:buClr>
                <a:schemeClr val="accent1"/>
              </a:buClr>
              <a:buSzPts val="2240"/>
              <a:buFont typeface="Arial"/>
              <a:buChar char="•"/>
            </a:pPr>
            <a:r>
              <a:rPr b="0" i="0" lang="en-GB" sz="2800" u="none">
                <a:solidFill>
                  <a:schemeClr val="lt1"/>
                </a:solidFill>
                <a:latin typeface="Century Gothic"/>
                <a:ea typeface="Century Gothic"/>
                <a:cs typeface="Century Gothic"/>
                <a:sym typeface="Century Gothic"/>
              </a:rPr>
              <a:t>Hal ini sec teoritis mrpkn kontradiksi dg prinsip kemandirian badan hukum PT. </a:t>
            </a:r>
            <a:endParaRPr/>
          </a:p>
        </p:txBody>
      </p:sp>
      <p:sp>
        <p:nvSpPr>
          <p:cNvPr id="211" name="Google Shape;211;p29"/>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0"/>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17" name="Google Shape;217;p30"/>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Holding Company Act US : A corporation formed for the express purpose of controllling other corporations by the owenership of majority of their voting capital tock. I common usage, the term is aplied to any corporation which does in fact control other corporations commonly referred to as subsidiaries ( Phillip I Blumberg, 1993 ).</a:t>
            </a:r>
            <a:endParaRPr/>
          </a:p>
        </p:txBody>
      </p:sp>
      <p:sp>
        <p:nvSpPr>
          <p:cNvPr id="218" name="Google Shape;218;p30"/>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1"/>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24" name="Google Shape;224;p31"/>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Holding Company adl perh yg dibentuk untuk mengontrol, mengawasi, mengendalikan, mengoordinasikan persh anak , untuk mengawasi saham dan mengelola manajemen.</a:t>
            </a:r>
            <a:endParaRPr/>
          </a:p>
          <a:p>
            <a:pPr indent="-382587" lvl="0" marL="447675" marR="0" rtl="0" algn="l">
              <a:lnSpc>
                <a:spcPct val="10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Ada dua model HC : 1). Investment Holding Company dan 2). Operating Holding Company.</a:t>
            </a:r>
            <a:endParaRPr/>
          </a:p>
        </p:txBody>
      </p:sp>
      <p:sp>
        <p:nvSpPr>
          <p:cNvPr id="225" name="Google Shape;225;p31"/>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2"/>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31" name="Google Shape;231;p32"/>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240"/>
              <a:buFont typeface="Arial"/>
              <a:buChar char="•"/>
            </a:pPr>
            <a:r>
              <a:rPr b="0" i="0" lang="en-GB" sz="2800" u="none">
                <a:solidFill>
                  <a:schemeClr val="lt1"/>
                </a:solidFill>
                <a:latin typeface="Century Gothic"/>
                <a:ea typeface="Century Gothic"/>
                <a:cs typeface="Century Gothic"/>
                <a:sym typeface="Century Gothic"/>
              </a:rPr>
              <a:t>Pada Investment HC : Induk hanya melakukan penyertaan saham pada anak persh, tanpa melakukan kegiatan pendukung atau kegiatan operasional. In duk memperoleh pendapatan hanya dari deviden yg diberikan oleh anak.</a:t>
            </a:r>
            <a:endParaRPr/>
          </a:p>
          <a:p>
            <a:pPr indent="-382587" lvl="0" marL="447675" marR="0" rtl="0" algn="l">
              <a:lnSpc>
                <a:spcPct val="90000"/>
              </a:lnSpc>
              <a:spcBef>
                <a:spcPts val="560"/>
              </a:spcBef>
              <a:spcAft>
                <a:spcPts val="0"/>
              </a:spcAft>
              <a:buClr>
                <a:schemeClr val="accent1"/>
              </a:buClr>
              <a:buSzPts val="2240"/>
              <a:buFont typeface="Arial"/>
              <a:buChar char="•"/>
            </a:pPr>
            <a:r>
              <a:rPr b="0" i="0" lang="en-GB" sz="2800" u="none">
                <a:solidFill>
                  <a:schemeClr val="lt1"/>
                </a:solidFill>
                <a:latin typeface="Century Gothic"/>
                <a:ea typeface="Century Gothic"/>
                <a:cs typeface="Century Gothic"/>
                <a:sym typeface="Century Gothic"/>
              </a:rPr>
              <a:t>Pada Operating HC , Induk menjalankan kegiatan usaha atau mengendalikan anak. Kegiatan usaha induk biasanya akan menentukan jenis izin usaha yg hrs dipenuhi oleh Induk tsb.</a:t>
            </a:r>
            <a:endParaRPr/>
          </a:p>
        </p:txBody>
      </p:sp>
      <p:sp>
        <p:nvSpPr>
          <p:cNvPr id="232" name="Google Shape;232;p32"/>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3"/>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38" name="Google Shape;238;p33"/>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UU No.40 Thn 2007 masih mempertahankan pengakuan yuridis thp status BH Induk dan Anak yg masing2 mandiri.  Keterkaitan hanya melalui hubungan kepemilkan saham dan neraca konsolidasi sbg bentuk satu kesatuan ekonomi. </a:t>
            </a:r>
            <a:endParaRPr/>
          </a:p>
          <a:p>
            <a:pPr indent="-382587" lvl="0" marL="447675" marR="0" rtl="0" algn="l">
              <a:lnSpc>
                <a:spcPct val="9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Oleh sebab itu sec teori UUPT No.40/2007 menggunakan pendekatan perseroan tunggal.</a:t>
            </a:r>
            <a:endParaRPr/>
          </a:p>
        </p:txBody>
      </p:sp>
      <p:sp>
        <p:nvSpPr>
          <p:cNvPr id="239" name="Google Shape;239;p33"/>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sp>
        <p:nvSpPr>
          <p:cNvPr id="244" name="Google Shape;244;p34"/>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45" name="Google Shape;245;p34"/>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80000"/>
              </a:lnSpc>
              <a:spcBef>
                <a:spcPts val="0"/>
              </a:spcBef>
              <a:spcAft>
                <a:spcPts val="0"/>
              </a:spcAft>
              <a:buClr>
                <a:schemeClr val="accent1"/>
              </a:buClr>
              <a:buSzPts val="2240"/>
              <a:buFont typeface="Noto Sans Symbols"/>
              <a:buChar char="⦿"/>
            </a:pPr>
            <a:r>
              <a:rPr b="0" i="0" lang="en-GB" sz="2800" u="none">
                <a:solidFill>
                  <a:schemeClr val="lt1"/>
                </a:solidFill>
                <a:latin typeface="Century Gothic"/>
                <a:ea typeface="Century Gothic"/>
                <a:cs typeface="Century Gothic"/>
                <a:sym typeface="Century Gothic"/>
              </a:rPr>
              <a:t>Justru dulu di UUPT No.1/95, keterkaitan Induk dan anak dijelaskan secara lebih tegas dlm Psl 29, yg dimaksud dg anak persh adl perseroan yg mempunyai hubungan khusus dg perseroan lainnya, yg terjadi krn : a). Lebih dr 50 % sahamnya dimiliki oleh Induk persh; b). Lebih dr 50 % suara dlm RUPS dikuasi oleh Induk persh dan/atau c). Kontrol atas jalannya perseroan , pengangkatan, pemberhentian Direksi dan Komisaris sangat dipengaruhi oleh Induk perusahaan. </a:t>
            </a:r>
            <a:endParaRPr/>
          </a:p>
        </p:txBody>
      </p:sp>
      <p:sp>
        <p:nvSpPr>
          <p:cNvPr id="246" name="Google Shape;246;p34"/>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0" name="Shape 250"/>
        <p:cNvGrpSpPr/>
        <p:nvPr/>
      </p:nvGrpSpPr>
      <p:grpSpPr>
        <a:xfrm>
          <a:off x="0" y="0"/>
          <a:ext cx="0" cy="0"/>
          <a:chOff x="0" y="0"/>
          <a:chExt cx="0" cy="0"/>
        </a:xfrm>
      </p:grpSpPr>
      <p:sp>
        <p:nvSpPr>
          <p:cNvPr id="251" name="Google Shape;251;p35"/>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52" name="Google Shape;252;p35"/>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Ketentuan lebih lanjut keterkaitan antara induk dan anak dalam UUPT No.1/95 diatur dlm Psl 30 ( Tg Buy back ), Psl 33 ( Tg hak suara setelah buy back ); Psl 56 ( Tg neraca konsolidasi ); Psl 72 ( keterkaitan hak suara antara induk dan anak ).</a:t>
            </a:r>
            <a:endParaRPr/>
          </a:p>
          <a:p>
            <a:pPr indent="-382587" lvl="0" marL="447675" marR="0" rtl="0" algn="l">
              <a:lnSpc>
                <a:spcPct val="9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Berbeda dg UU No.1/95 , di UU No.40/2007 hanya terdapat 1 Pasal, yi : di Psl 84 Ay (2) huruf b dan c.</a:t>
            </a:r>
            <a:endParaRPr/>
          </a:p>
        </p:txBody>
      </p:sp>
      <p:sp>
        <p:nvSpPr>
          <p:cNvPr id="253" name="Google Shape;253;p35"/>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36"/>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59" name="Google Shape;259;p36"/>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80000"/>
              </a:lnSpc>
              <a:spcBef>
                <a:spcPts val="0"/>
              </a:spcBef>
              <a:spcAft>
                <a:spcPts val="0"/>
              </a:spcAft>
              <a:buClr>
                <a:schemeClr val="accent1"/>
              </a:buClr>
              <a:buSzPts val="2240"/>
              <a:buFont typeface="Noto Sans Symbols"/>
              <a:buChar char="⦿"/>
            </a:pPr>
            <a:r>
              <a:rPr b="0" i="0" lang="en-GB" sz="2800" u="none">
                <a:solidFill>
                  <a:schemeClr val="lt1"/>
                </a:solidFill>
                <a:latin typeface="Century Gothic"/>
                <a:ea typeface="Century Gothic"/>
                <a:cs typeface="Century Gothic"/>
                <a:sym typeface="Century Gothic"/>
              </a:rPr>
              <a:t>Psl 84 ay (1) : Setiap saham yg dikeluarkan mempunyai satu hak suara, kec anggaran dasar menentukan lain.</a:t>
            </a:r>
            <a:endParaRPr/>
          </a:p>
          <a:p>
            <a:pPr indent="-382587" lvl="0" marL="447675" marR="0" rtl="0" algn="l">
              <a:lnSpc>
                <a:spcPct val="80000"/>
              </a:lnSpc>
              <a:spcBef>
                <a:spcPts val="560"/>
              </a:spcBef>
              <a:spcAft>
                <a:spcPts val="0"/>
              </a:spcAft>
              <a:buClr>
                <a:schemeClr val="accent1"/>
              </a:buClr>
              <a:buSzPts val="2240"/>
              <a:buFont typeface="Noto Sans Symbols"/>
              <a:buChar char="⦿"/>
            </a:pPr>
            <a:r>
              <a:rPr b="0" i="0" lang="en-GB" sz="2800" u="none">
                <a:solidFill>
                  <a:schemeClr val="lt1"/>
                </a:solidFill>
                <a:latin typeface="Century Gothic"/>
                <a:ea typeface="Century Gothic"/>
                <a:cs typeface="Century Gothic"/>
                <a:sym typeface="Century Gothic"/>
              </a:rPr>
              <a:t>Psl 84 (2) : hak suara sbgmn dimaksud ay (1) tidak berlaku untuk : a). Saham Perseroan yg dikuasai sendiri oleh Perseroan; b). Saham induk Perseroan yg dikuasai oleh anak pershnya sec langsung atau tdk langsung; atau c). Saham Perseroan yg dikuasai oleh Perseroan lain yg sahamnya sec lsg atau tdk lsg telah dimiliki oleh Perseroan</a:t>
            </a:r>
            <a:endParaRPr/>
          </a:p>
        </p:txBody>
      </p:sp>
      <p:sp>
        <p:nvSpPr>
          <p:cNvPr id="260" name="Google Shape;260;p36"/>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37"/>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266" name="Google Shape;266;p37"/>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80000"/>
              </a:lnSpc>
              <a:spcBef>
                <a:spcPts val="0"/>
              </a:spcBef>
              <a:spcAft>
                <a:spcPts val="0"/>
              </a:spcAft>
              <a:buClr>
                <a:schemeClr val="accent1"/>
              </a:buClr>
              <a:buSzPts val="1840"/>
              <a:buFont typeface="Noto Sans Symbols"/>
              <a:buChar char="⦿"/>
            </a:pPr>
            <a:r>
              <a:rPr b="0" i="0" lang="en-GB" sz="2300" u="none">
                <a:solidFill>
                  <a:schemeClr val="lt1"/>
                </a:solidFill>
                <a:latin typeface="Century Gothic"/>
                <a:ea typeface="Century Gothic"/>
                <a:cs typeface="Century Gothic"/>
                <a:sym typeface="Century Gothic"/>
              </a:rPr>
              <a:t>Dari pendekatan teoritis PTPN III ( Holding Perkebunan ), </a:t>
            </a:r>
            <a:r>
              <a:rPr b="0" i="0" lang="en-GB" sz="2500" u="none">
                <a:solidFill>
                  <a:schemeClr val="lt1"/>
                </a:solidFill>
                <a:latin typeface="Century Gothic"/>
                <a:ea typeface="Century Gothic"/>
                <a:cs typeface="Century Gothic"/>
                <a:sym typeface="Century Gothic"/>
              </a:rPr>
              <a:t>Perum Perhutani ( Holding Kehutanan ), PT Pupuk Indonesia ( Holding Pupuk  ) , PT Semen Indonesia ( Holding Semen ) , PT Indonesia Asahan Aluminium (Holding Tambang dan holding BUMN migas di bawah PT Pertamina (Persero). </a:t>
            </a:r>
            <a:r>
              <a:rPr b="0" i="0" lang="en-GB" sz="2300" u="none">
                <a:solidFill>
                  <a:schemeClr val="lt1"/>
                </a:solidFill>
                <a:latin typeface="Century Gothic"/>
                <a:ea typeface="Century Gothic"/>
                <a:cs typeface="Century Gothic"/>
                <a:sym typeface="Century Gothic"/>
              </a:rPr>
              <a:t>berstatus sbg Induk dan lainnya sbg anak. Masing2 PT adl BH mandiri. Keterkaitan hanya dlm hal hub kepemilikan saham, kontrol dan manajemen.</a:t>
            </a:r>
            <a:endParaRPr/>
          </a:p>
          <a:p>
            <a:pPr indent="-382587" lvl="0" marL="447675" marR="0" rtl="0" algn="l">
              <a:lnSpc>
                <a:spcPct val="80000"/>
              </a:lnSpc>
              <a:spcBef>
                <a:spcPts val="460"/>
              </a:spcBef>
              <a:spcAft>
                <a:spcPts val="0"/>
              </a:spcAft>
              <a:buClr>
                <a:schemeClr val="accent1"/>
              </a:buClr>
              <a:buSzPts val="1840"/>
              <a:buFont typeface="Noto Sans Symbols"/>
              <a:buChar char="⦿"/>
            </a:pPr>
            <a:r>
              <a:rPr b="0" i="0" lang="en-GB" sz="2300" u="none">
                <a:solidFill>
                  <a:schemeClr val="lt1"/>
                </a:solidFill>
                <a:latin typeface="Century Gothic"/>
                <a:ea typeface="Century Gothic"/>
                <a:cs typeface="Century Gothic"/>
                <a:sym typeface="Century Gothic"/>
              </a:rPr>
              <a:t>PT Holding adl pemegang saham mayoritas di masing2 PTPN Anak. Masing2 anak wajib mendukung tercapainya maksud dan tujuan kesatuan ekonomi dlm konstrtuksi holding.</a:t>
            </a:r>
            <a:endParaRPr/>
          </a:p>
        </p:txBody>
      </p:sp>
      <p:sp>
        <p:nvSpPr>
          <p:cNvPr id="267" name="Google Shape;267;p37"/>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0"/>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CONTOH HOLDING PTPN III</a:t>
            </a:r>
            <a:endParaRPr/>
          </a:p>
        </p:txBody>
      </p:sp>
      <p:sp>
        <p:nvSpPr>
          <p:cNvPr id="146" name="Google Shape;146;p20"/>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230187" lvl="0" marL="447675" marR="0" rtl="0" algn="l">
              <a:spcBef>
                <a:spcPts val="0"/>
              </a:spcBef>
              <a:spcAft>
                <a:spcPts val="0"/>
              </a:spcAft>
              <a:buClr>
                <a:schemeClr val="accent1"/>
              </a:buClr>
              <a:buSzPts val="2400"/>
              <a:buFont typeface="Noto Sans Symbols"/>
              <a:buNone/>
            </a:pPr>
            <a:r>
              <a:t/>
            </a:r>
            <a:endParaRPr sz="3000">
              <a:solidFill>
                <a:schemeClr val="lt1"/>
              </a:solidFill>
              <a:latin typeface="Century Gothic"/>
              <a:ea typeface="Century Gothic"/>
              <a:cs typeface="Century Gothic"/>
              <a:sym typeface="Century Gothic"/>
            </a:endParaRPr>
          </a:p>
        </p:txBody>
      </p:sp>
      <p:pic>
        <p:nvPicPr>
          <p:cNvPr id="147" name="Google Shape;147;p20"/>
          <p:cNvPicPr preferRelativeResize="0"/>
          <p:nvPr/>
        </p:nvPicPr>
        <p:blipFill/>
        <p:spPr>
          <a:xfrm>
            <a:off x="838200" y="2057400"/>
            <a:ext cx="7391401" cy="4191000"/>
          </a:xfrm>
          <a:prstGeom prst="rect">
            <a:avLst/>
          </a:prstGeom>
          <a:noFill/>
          <a:ln>
            <a:noFill/>
          </a:ln>
        </p:spPr>
      </p:pic>
      <p:sp>
        <p:nvSpPr>
          <p:cNvPr id="148" name="Google Shape;148;p20"/>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1" name="Shape 271"/>
        <p:cNvGrpSpPr/>
        <p:nvPr/>
      </p:nvGrpSpPr>
      <p:grpSpPr>
        <a:xfrm>
          <a:off x="0" y="0"/>
          <a:ext cx="0" cy="0"/>
          <a:chOff x="0" y="0"/>
          <a:chExt cx="0" cy="0"/>
        </a:xfrm>
      </p:grpSpPr>
      <p:sp>
        <p:nvSpPr>
          <p:cNvPr id="272" name="Google Shape;272;p38"/>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CONTOH CASE : ISSUE YG TDK PERNAH SELESAI </a:t>
            </a:r>
            <a:endParaRPr/>
          </a:p>
        </p:txBody>
      </p:sp>
      <p:sp>
        <p:nvSpPr>
          <p:cNvPr id="273" name="Google Shape;273;p38"/>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Pasal 3 PP 72/2014 : Penambahan penyertaan modal Negara sebagaimana dimaksud dalam Pasal 1 mengakibatkan :</a:t>
            </a:r>
            <a:endParaRPr/>
          </a:p>
          <a:p>
            <a:pPr indent="-382587" lvl="0" marL="447675" marR="0" rtl="0" algn="l">
              <a:lnSpc>
                <a:spcPct val="9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a. Status Perusahaan Perseroan (Persero) PTP I ,II, IV, V, VI, VII, VIII, IX, X, XI, XII, XIII, XIV berubah menjadi perseroan terbatas yang tunduk sepenuhnya pada Undang-Undang Nomor 40 Tahun 2007 tentang Perseroan Terbatas;</a:t>
            </a:r>
            <a:endParaRPr/>
          </a:p>
        </p:txBody>
      </p:sp>
      <p:sp>
        <p:nvSpPr>
          <p:cNvPr id="274" name="Google Shape;274;p38"/>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8" name="Shape 278"/>
        <p:cNvGrpSpPr/>
        <p:nvPr/>
      </p:nvGrpSpPr>
      <p:grpSpPr>
        <a:xfrm>
          <a:off x="0" y="0"/>
          <a:ext cx="0" cy="0"/>
          <a:chOff x="0" y="0"/>
          <a:chExt cx="0" cy="0"/>
        </a:xfrm>
      </p:grpSpPr>
      <p:sp>
        <p:nvSpPr>
          <p:cNvPr id="279" name="Google Shape;279;p39"/>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280" name="Google Shape;280;p39"/>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b. Perusahaan Perseroan (Persero) PT PN III menjadi Pemegang Saham PTPN I , II dan IV sd XIV </a:t>
            </a:r>
            <a:endParaRPr/>
          </a:p>
          <a:p>
            <a:pPr indent="-382587" lvl="0" marL="447675" marR="0" rtl="0" algn="l">
              <a:lnSpc>
                <a:spcPct val="9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c. Kepemilikan saham milik Negara. Republik Indonesia pada PT PN I , II dan IV sd XIV menjadi masing-masing 10 % .</a:t>
            </a:r>
            <a:endParaRPr/>
          </a:p>
          <a:p>
            <a:pPr indent="-382587" lvl="0" marL="447675" marR="0" rtl="0" algn="l">
              <a:lnSpc>
                <a:spcPct val="9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Dg dmkn Negara menjadi PS 100 % di PTPN III ( Induk : Holding ) dan 10 % di PTPN Anak ( PTPN I, II dan IV sd XIV ) melalui PTPN III ( Induk ). </a:t>
            </a:r>
            <a:endParaRPr/>
          </a:p>
        </p:txBody>
      </p:sp>
      <p:sp>
        <p:nvSpPr>
          <p:cNvPr id="281" name="Google Shape;281;p39"/>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40"/>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287" name="Google Shape;287;p40"/>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Masihkah ada saham negara di PT Anak ( PTPN I, II dan IV sd XIV ) ?. Jawabnya : Masih, dg komposisi 10 % langsung dan 90 % tdk langsung melalui PTPN III.</a:t>
            </a:r>
            <a:endParaRPr/>
          </a:p>
          <a:p>
            <a:pPr indent="-382587" lvl="0" marL="447675" marR="0" rtl="0" algn="l">
              <a:lnSpc>
                <a:spcPct val="10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Masihkah ada kaitannya dg rezim keuangan negara ?. Jawabnya : “ mungkin “ mengacu atau berdasarkan ketentuan Pasl 2 .g UU No. 17 Thn 2003 Tg Keuangan Negara, sudah dapat diatasi.</a:t>
            </a:r>
            <a:endParaRPr/>
          </a:p>
        </p:txBody>
      </p:sp>
      <p:sp>
        <p:nvSpPr>
          <p:cNvPr id="288" name="Google Shape;288;p40"/>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41"/>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294" name="Google Shape;294;p41"/>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Ps 2 huruf g UUKN berbunyi : “ </a:t>
            </a:r>
            <a:r>
              <a:rPr b="0" i="0" lang="en-GB" sz="3000" u="none">
                <a:solidFill>
                  <a:srgbClr val="FFFF00"/>
                </a:solidFill>
                <a:latin typeface="Century Gothic"/>
                <a:ea typeface="Century Gothic"/>
                <a:cs typeface="Century Gothic"/>
                <a:sym typeface="Century Gothic"/>
              </a:rPr>
              <a:t>Keuangan Negara </a:t>
            </a:r>
            <a:r>
              <a:rPr b="0" i="0" lang="en-GB" sz="3000" u="none">
                <a:solidFill>
                  <a:schemeClr val="lt1"/>
                </a:solidFill>
                <a:latin typeface="Century Gothic"/>
                <a:ea typeface="Century Gothic"/>
                <a:cs typeface="Century Gothic"/>
                <a:sym typeface="Century Gothic"/>
              </a:rPr>
              <a:t>sbgmn dimaksud dlm Ps 1 angka (1) meliputi : “ g”. </a:t>
            </a:r>
            <a:r>
              <a:rPr b="0" i="0" lang="en-GB" sz="3000" u="none">
                <a:solidFill>
                  <a:srgbClr val="FFFF00"/>
                </a:solidFill>
                <a:latin typeface="Century Gothic"/>
                <a:ea typeface="Century Gothic"/>
                <a:cs typeface="Century Gothic"/>
                <a:sym typeface="Century Gothic"/>
              </a:rPr>
              <a:t>Kekayaan negara/kekayaan daerah</a:t>
            </a:r>
            <a:r>
              <a:rPr b="0" i="0" lang="en-GB" sz="3000" u="none">
                <a:solidFill>
                  <a:schemeClr val="lt1"/>
                </a:solidFill>
                <a:latin typeface="Century Gothic"/>
                <a:ea typeface="Century Gothic"/>
                <a:cs typeface="Century Gothic"/>
                <a:sym typeface="Century Gothic"/>
              </a:rPr>
              <a:t> yang dikelola sendiri atau oleh pihak lain berupa uang, surat berharga, piutang, barang serta hak-hak lain yang dapat dinilai dengan uang, </a:t>
            </a:r>
            <a:r>
              <a:rPr b="0" i="0" lang="en-GB" sz="3000" u="none">
                <a:solidFill>
                  <a:srgbClr val="FFFF00"/>
                </a:solidFill>
                <a:latin typeface="Century Gothic"/>
                <a:ea typeface="Century Gothic"/>
                <a:cs typeface="Century Gothic"/>
                <a:sym typeface="Century Gothic"/>
              </a:rPr>
              <a:t>termasuk kekayaan yang dipisahkan pada perusahaan negara/perusahaan daerah “</a:t>
            </a:r>
            <a:r>
              <a:rPr b="0" i="0" lang="en-GB" sz="3000" u="none">
                <a:solidFill>
                  <a:srgbClr val="CC0000"/>
                </a:solidFill>
                <a:latin typeface="Century Gothic"/>
                <a:ea typeface="Century Gothic"/>
                <a:cs typeface="Century Gothic"/>
                <a:sym typeface="Century Gothic"/>
              </a:rPr>
              <a:t>.</a:t>
            </a:r>
            <a:endParaRPr/>
          </a:p>
        </p:txBody>
      </p:sp>
      <p:sp>
        <p:nvSpPr>
          <p:cNvPr id="295" name="Google Shape;295;p41"/>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9" name="Shape 299"/>
        <p:cNvGrpSpPr/>
        <p:nvPr/>
      </p:nvGrpSpPr>
      <p:grpSpPr>
        <a:xfrm>
          <a:off x="0" y="0"/>
          <a:ext cx="0" cy="0"/>
          <a:chOff x="0" y="0"/>
          <a:chExt cx="0" cy="0"/>
        </a:xfrm>
      </p:grpSpPr>
      <p:sp>
        <p:nvSpPr>
          <p:cNvPr id="300" name="Google Shape;300;p42"/>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301" name="Google Shape;301;p42"/>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240"/>
              <a:buFont typeface="Noto Sans Symbols"/>
              <a:buChar char="⦿"/>
            </a:pPr>
            <a:r>
              <a:rPr b="0" i="0" lang="en-GB" sz="2800" u="none">
                <a:solidFill>
                  <a:schemeClr val="lt1"/>
                </a:solidFill>
                <a:latin typeface="Century Gothic"/>
                <a:ea typeface="Century Gothic"/>
                <a:cs typeface="Century Gothic"/>
                <a:sym typeface="Century Gothic"/>
              </a:rPr>
              <a:t>Dari doktrin “ kekayaan negara yang dipisahkan “ barangkali terjawab bhw “ yg merupakan kekayaan negara yg dipisahkan adalah penyertaan modal yg ada di PTPN III “. Dari sudut pendekatan ini, persoalan kekayaan negara yg dipisahkan selesai, tdk perlu menjadi perdebatan lagi. Kepemilikan lsg 10 % tdk masuk dalam kategori BUMN menurut UU BUMN. Jadi PTPN I, II dan IV sd XIV benar jika disebut PT Biasa.</a:t>
            </a:r>
            <a:endParaRPr/>
          </a:p>
        </p:txBody>
      </p:sp>
      <p:sp>
        <p:nvSpPr>
          <p:cNvPr id="302" name="Google Shape;302;p42"/>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43"/>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308" name="Google Shape;308;p43"/>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80000"/>
              </a:lnSpc>
              <a:spcBef>
                <a:spcPts val="0"/>
              </a:spcBef>
              <a:spcAft>
                <a:spcPts val="0"/>
              </a:spcAft>
              <a:buClr>
                <a:schemeClr val="accent1"/>
              </a:buClr>
              <a:buSzPts val="2080"/>
              <a:buFont typeface="Noto Sans Symbols"/>
              <a:buChar char="⦿"/>
            </a:pPr>
            <a:r>
              <a:rPr b="0" i="0" lang="en-GB" sz="2600" u="none">
                <a:solidFill>
                  <a:schemeClr val="lt1"/>
                </a:solidFill>
                <a:latin typeface="Century Gothic"/>
                <a:ea typeface="Century Gothic"/>
                <a:cs typeface="Century Gothic"/>
                <a:sym typeface="Century Gothic"/>
              </a:rPr>
              <a:t>Sekarang tentang saham Negara yg ada di PTPN I, II dan IV sd XIV masuk dalam ranah hukum surat berharga atau bukan ?. Jawabnya : saham adalah salah satu jenis surat berharga, baik menurut UU Perbankan, UU Pasar Modal dan teori hukum surat berharga.Nah, dlm Psl 2 hurug g UU No.17/2003, Keuangan negara antara lain termasuk surat berharga yg dikelola sendiri atau pihak lain. Orang masih bisa berdebat dg kalimat ini . Saham = surat berharga, dikelola oleh PTPN I, II dan IV sd XIV. Dus masih masuk dlm ranah keuangan negara.</a:t>
            </a:r>
            <a:endParaRPr/>
          </a:p>
        </p:txBody>
      </p:sp>
      <p:sp>
        <p:nvSpPr>
          <p:cNvPr id="309" name="Google Shape;309;p43"/>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3" name="Shape 313"/>
        <p:cNvGrpSpPr/>
        <p:nvPr/>
      </p:nvGrpSpPr>
      <p:grpSpPr>
        <a:xfrm>
          <a:off x="0" y="0"/>
          <a:ext cx="0" cy="0"/>
          <a:chOff x="0" y="0"/>
          <a:chExt cx="0" cy="0"/>
        </a:xfrm>
      </p:grpSpPr>
      <p:sp>
        <p:nvSpPr>
          <p:cNvPr id="314" name="Google Shape;314;p44"/>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315" name="Google Shape;315;p44"/>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Doktrin hukum bisnis, pemahaman dmkian “ keliru “, namun perlu diwaspadai krn dlm penjelasannya apa yg dimaksud dg dikelola tdk ada penjelasannya. Pemahaman saya : Dikelola, bisa diartikan saham yg ditempatkan di Pasar Modal , dikelola oleh Perusahaan Pialang, Broker atau Biro Administarsi Efek dan bukan saham yg “ ada “ di PT-PT Biasa.</a:t>
            </a:r>
            <a:endParaRPr/>
          </a:p>
        </p:txBody>
      </p:sp>
      <p:sp>
        <p:nvSpPr>
          <p:cNvPr id="316" name="Google Shape;316;p44"/>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0" name="Shape 320"/>
        <p:cNvGrpSpPr/>
        <p:nvPr/>
      </p:nvGrpSpPr>
      <p:grpSpPr>
        <a:xfrm>
          <a:off x="0" y="0"/>
          <a:ext cx="0" cy="0"/>
          <a:chOff x="0" y="0"/>
          <a:chExt cx="0" cy="0"/>
        </a:xfrm>
      </p:grpSpPr>
      <p:sp>
        <p:nvSpPr>
          <p:cNvPr id="321" name="Google Shape;321;p45"/>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322" name="Google Shape;322;p45"/>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80000"/>
              </a:lnSpc>
              <a:spcBef>
                <a:spcPts val="0"/>
              </a:spcBef>
              <a:spcAft>
                <a:spcPts val="0"/>
              </a:spcAft>
              <a:buClr>
                <a:schemeClr val="accent1"/>
              </a:buClr>
              <a:buSzPts val="1760"/>
              <a:buFont typeface="Noto Sans Symbols"/>
              <a:buChar char="⦿"/>
            </a:pPr>
            <a:r>
              <a:rPr b="0" i="0" lang="en-GB" sz="2200" u="none">
                <a:solidFill>
                  <a:schemeClr val="lt1"/>
                </a:solidFill>
                <a:latin typeface="Century Gothic"/>
                <a:ea typeface="Century Gothic"/>
                <a:cs typeface="Century Gothic"/>
                <a:sym typeface="Century Gothic"/>
              </a:rPr>
              <a:t>Menurut UU 31/99 jo UU No.20/01 Tipikor , yang dimaksud dengan “ </a:t>
            </a:r>
            <a:r>
              <a:rPr b="0" i="0" lang="en-GB" sz="2200" u="none">
                <a:solidFill>
                  <a:srgbClr val="FFFF00"/>
                </a:solidFill>
                <a:latin typeface="Century Gothic"/>
                <a:ea typeface="Century Gothic"/>
                <a:cs typeface="Century Gothic"/>
                <a:sym typeface="Century Gothic"/>
              </a:rPr>
              <a:t>keuangan negara</a:t>
            </a:r>
            <a:r>
              <a:rPr b="0" i="0" lang="en-GB" sz="2200" u="none">
                <a:solidFill>
                  <a:schemeClr val="lt1"/>
                </a:solidFill>
                <a:latin typeface="Century Gothic"/>
                <a:ea typeface="Century Gothic"/>
                <a:cs typeface="Century Gothic"/>
                <a:sym typeface="Century Gothic"/>
              </a:rPr>
              <a:t> adalah </a:t>
            </a:r>
            <a:r>
              <a:rPr b="0" i="0" lang="en-GB" sz="2200" u="none">
                <a:solidFill>
                  <a:srgbClr val="FFFF00"/>
                </a:solidFill>
                <a:latin typeface="Century Gothic"/>
                <a:ea typeface="Century Gothic"/>
                <a:cs typeface="Century Gothic"/>
                <a:sym typeface="Century Gothic"/>
              </a:rPr>
              <a:t>seluruh kekayaan negara dalam bentuk apapun</a:t>
            </a:r>
            <a:r>
              <a:rPr b="0" i="0" lang="en-GB" sz="2200" u="none">
                <a:solidFill>
                  <a:schemeClr val="lt1"/>
                </a:solidFill>
                <a:latin typeface="Century Gothic"/>
                <a:ea typeface="Century Gothic"/>
                <a:cs typeface="Century Gothic"/>
                <a:sym typeface="Century Gothic"/>
              </a:rPr>
              <a:t>, </a:t>
            </a:r>
            <a:r>
              <a:rPr b="0" i="0" lang="en-GB" sz="2200" u="none">
                <a:solidFill>
                  <a:srgbClr val="FFFF00"/>
                </a:solidFill>
                <a:latin typeface="Century Gothic"/>
                <a:ea typeface="Century Gothic"/>
                <a:cs typeface="Century Gothic"/>
                <a:sym typeface="Century Gothic"/>
              </a:rPr>
              <a:t>yang dipisahkan </a:t>
            </a:r>
            <a:r>
              <a:rPr b="0" i="0" lang="en-GB" sz="2200" u="none">
                <a:solidFill>
                  <a:schemeClr val="lt1"/>
                </a:solidFill>
                <a:latin typeface="Century Gothic"/>
                <a:ea typeface="Century Gothic"/>
                <a:cs typeface="Century Gothic"/>
                <a:sym typeface="Century Gothic"/>
              </a:rPr>
              <a:t>atau </a:t>
            </a:r>
            <a:r>
              <a:rPr b="0" i="0" lang="en-GB" sz="2200" u="none">
                <a:solidFill>
                  <a:srgbClr val="FFFF00"/>
                </a:solidFill>
                <a:latin typeface="Century Gothic"/>
                <a:ea typeface="Century Gothic"/>
                <a:cs typeface="Century Gothic"/>
                <a:sym typeface="Century Gothic"/>
              </a:rPr>
              <a:t>tidak dipisahkan</a:t>
            </a:r>
            <a:r>
              <a:rPr b="0" i="0" lang="en-GB" sz="2200" u="none">
                <a:solidFill>
                  <a:schemeClr val="lt1"/>
                </a:solidFill>
                <a:latin typeface="Century Gothic"/>
                <a:ea typeface="Century Gothic"/>
                <a:cs typeface="Century Gothic"/>
                <a:sym typeface="Century Gothic"/>
              </a:rPr>
              <a:t>, termasuk didalamnya segala bagian </a:t>
            </a:r>
            <a:r>
              <a:rPr b="0" i="0" lang="en-GB" sz="2200" u="none">
                <a:solidFill>
                  <a:srgbClr val="FFFF00"/>
                </a:solidFill>
                <a:latin typeface="Century Gothic"/>
                <a:ea typeface="Century Gothic"/>
                <a:cs typeface="Century Gothic"/>
                <a:sym typeface="Century Gothic"/>
              </a:rPr>
              <a:t>kekayaan negara</a:t>
            </a:r>
            <a:r>
              <a:rPr b="0" i="0" lang="en-GB" sz="2200" u="none">
                <a:solidFill>
                  <a:schemeClr val="lt1"/>
                </a:solidFill>
                <a:latin typeface="Century Gothic"/>
                <a:ea typeface="Century Gothic"/>
                <a:cs typeface="Century Gothic"/>
                <a:sym typeface="Century Gothic"/>
              </a:rPr>
              <a:t> dan segala hak dan kewajiban yang timbul karena : (1). </a:t>
            </a:r>
            <a:r>
              <a:rPr b="0" i="0" lang="en-GB" sz="2200" u="none">
                <a:solidFill>
                  <a:srgbClr val="F1B2FF"/>
                </a:solidFill>
                <a:latin typeface="Century Gothic"/>
                <a:ea typeface="Century Gothic"/>
                <a:cs typeface="Century Gothic"/>
                <a:sym typeface="Century Gothic"/>
              </a:rPr>
              <a:t>Berada dalam penguasaan, pengurusan dan pertanggungjawaban Pejabat, Lembaga Negara, baik di tingkat pusat maupun di daerah</a:t>
            </a:r>
            <a:r>
              <a:rPr b="0" i="0" lang="en-GB" sz="2200" u="none">
                <a:solidFill>
                  <a:schemeClr val="lt1"/>
                </a:solidFill>
                <a:latin typeface="Century Gothic"/>
                <a:ea typeface="Century Gothic"/>
                <a:cs typeface="Century Gothic"/>
                <a:sym typeface="Century Gothic"/>
              </a:rPr>
              <a:t>; (2). </a:t>
            </a:r>
            <a:r>
              <a:rPr b="0" i="0" lang="en-GB" sz="2200" u="none">
                <a:solidFill>
                  <a:srgbClr val="FFFF00"/>
                </a:solidFill>
                <a:latin typeface="Century Gothic"/>
                <a:ea typeface="Century Gothic"/>
                <a:cs typeface="Century Gothic"/>
                <a:sym typeface="Century Gothic"/>
              </a:rPr>
              <a:t>Berada dalam penguasaan, pengurusan dan pertanggungjawaban BUMN/BUMD, Yayasan, Badan Hukum dan </a:t>
            </a:r>
            <a:r>
              <a:rPr b="0" i="0" lang="en-GB" sz="2200" u="none">
                <a:solidFill>
                  <a:srgbClr val="FF0000"/>
                </a:solidFill>
                <a:latin typeface="Century Gothic"/>
                <a:ea typeface="Century Gothic"/>
                <a:cs typeface="Century Gothic"/>
                <a:sym typeface="Century Gothic"/>
              </a:rPr>
              <a:t>perusahaan yang menyertakan modal negara </a:t>
            </a:r>
            <a:r>
              <a:rPr b="0" i="0" lang="en-GB" sz="2200" u="none">
                <a:solidFill>
                  <a:srgbClr val="FFFF00"/>
                </a:solidFill>
                <a:latin typeface="Century Gothic"/>
                <a:ea typeface="Century Gothic"/>
                <a:cs typeface="Century Gothic"/>
                <a:sym typeface="Century Gothic"/>
              </a:rPr>
              <a:t>atau perusahaan yang menyertakan modal pihak ketiga berdasarkan perjanjian dengan negara “.</a:t>
            </a:r>
            <a:endParaRPr/>
          </a:p>
        </p:txBody>
      </p:sp>
      <p:sp>
        <p:nvSpPr>
          <p:cNvPr id="323" name="Google Shape;323;p45"/>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46"/>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329" name="Google Shape;329;p46"/>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Direksi PTPN III = Pejabat Negara bukan ?. Penyelenggara Negara = Pejabat Negara bukan ?. </a:t>
            </a:r>
            <a:endParaRPr/>
          </a:p>
          <a:p>
            <a:pPr indent="-382587" lvl="0" marL="447675" marR="0" rtl="0" algn="l">
              <a:lnSpc>
                <a:spcPct val="9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Psl 2  UU No. 28/99 Tg Penyelenggara Neg Yg  Bersih dan Bebas KKN :  Penyelenggara Neg meliputi  : 7). Pejabat lain yg memiliki fungsi strategis dlm kaitannya dg penyelenggaran negara ssuai dg kttn per-uu-an yg berlaku.</a:t>
            </a:r>
            <a:endParaRPr/>
          </a:p>
        </p:txBody>
      </p:sp>
      <p:sp>
        <p:nvSpPr>
          <p:cNvPr id="330" name="Google Shape;330;p46"/>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4" name="Shape 334"/>
        <p:cNvGrpSpPr/>
        <p:nvPr/>
      </p:nvGrpSpPr>
      <p:grpSpPr>
        <a:xfrm>
          <a:off x="0" y="0"/>
          <a:ext cx="0" cy="0"/>
          <a:chOff x="0" y="0"/>
          <a:chExt cx="0" cy="0"/>
        </a:xfrm>
      </p:grpSpPr>
      <p:sp>
        <p:nvSpPr>
          <p:cNvPr id="335" name="Google Shape;335;p47"/>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336" name="Google Shape;336;p47"/>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Penjelasan angka 7 : yg dimaksud pejabat lain ….dst adl pejabat yg tugas dan wewenangnya di dlm melkan penyelenggaraan negara rawan thp praktek KKN, yg meliputi : </a:t>
            </a:r>
            <a:endParaRPr/>
          </a:p>
          <a:p>
            <a:pPr indent="-382587" lvl="0" marL="447675" marR="0" rtl="0" algn="l">
              <a:lnSpc>
                <a:spcPct val="10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1 ). Direksi, Komisaris, dan Pejabat strtuktural lainnya pada BUMN dan BUMD.</a:t>
            </a:r>
            <a:endParaRPr/>
          </a:p>
          <a:p>
            <a:pPr indent="-230187" lvl="0" marL="447675" marR="0" rtl="0" algn="l">
              <a:spcBef>
                <a:spcPts val="600"/>
              </a:spcBef>
              <a:spcAft>
                <a:spcPts val="0"/>
              </a:spcAft>
              <a:buClr>
                <a:schemeClr val="accent1"/>
              </a:buClr>
              <a:buSzPts val="2400"/>
              <a:buFont typeface="Noto Sans Symbols"/>
              <a:buNone/>
            </a:pPr>
            <a:r>
              <a:t/>
            </a:r>
            <a:endParaRPr b="0" i="0" sz="3000" u="none">
              <a:solidFill>
                <a:schemeClr val="lt1"/>
              </a:solidFill>
              <a:latin typeface="Century Gothic"/>
              <a:ea typeface="Century Gothic"/>
              <a:cs typeface="Century Gothic"/>
              <a:sym typeface="Century Gothic"/>
            </a:endParaRPr>
          </a:p>
        </p:txBody>
      </p:sp>
      <p:sp>
        <p:nvSpPr>
          <p:cNvPr id="337" name="Google Shape;337;p47"/>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1"/>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484187" lvl="0" marL="484187" marR="0" rtl="0" algn="l">
              <a:lnSpc>
                <a:spcPct val="100000"/>
              </a:lnSpc>
              <a:spcBef>
                <a:spcPts val="0"/>
              </a:spcBef>
              <a:spcAft>
                <a:spcPts val="0"/>
              </a:spcAft>
              <a:buClr>
                <a:srgbClr val="FF5C9C"/>
              </a:buClr>
              <a:buSzPts val="4200"/>
              <a:buFont typeface="Century Gothic"/>
              <a:buNone/>
            </a:pPr>
            <a:r>
              <a:rPr b="0" i="0" lang="en-GB"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rPr>
              <a:t>HOLDING COMPANY EXISTING</a:t>
            </a:r>
            <a:endParaRPr/>
          </a:p>
        </p:txBody>
      </p:sp>
      <p:sp>
        <p:nvSpPr>
          <p:cNvPr id="154" name="Google Shape;154;p21"/>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0" lvl="0" marL="63500" marR="0" rtl="0" algn="l">
              <a:lnSpc>
                <a:spcPct val="100000"/>
              </a:lnSpc>
              <a:spcBef>
                <a:spcPts val="0"/>
              </a:spcBef>
              <a:spcAft>
                <a:spcPts val="0"/>
              </a:spcAft>
              <a:buClr>
                <a:schemeClr val="accent1"/>
              </a:buClr>
              <a:buSzPts val="1920"/>
              <a:buFont typeface="Noto Sans Symbols"/>
              <a:buNone/>
            </a:pPr>
            <a:r>
              <a:t/>
            </a:r>
            <a:endParaRPr b="0" i="0" sz="2400" u="none">
              <a:solidFill>
                <a:schemeClr val="lt1"/>
              </a:solidFill>
              <a:latin typeface="Century Gothic"/>
              <a:ea typeface="Century Gothic"/>
              <a:cs typeface="Century Gothic"/>
              <a:sym typeface="Century Gothic"/>
            </a:endParaRPr>
          </a:p>
          <a:p>
            <a:pPr indent="-121920" lvl="0" marL="63500" marR="0" rtl="0" algn="l">
              <a:lnSpc>
                <a:spcPct val="100000"/>
              </a:lnSpc>
              <a:spcBef>
                <a:spcPts val="480"/>
              </a:spcBef>
              <a:spcAft>
                <a:spcPts val="0"/>
              </a:spcAft>
              <a:buClr>
                <a:schemeClr val="accent1"/>
              </a:buClr>
              <a:buSzPts val="1920"/>
              <a:buFont typeface="Noto Sans Symbols"/>
              <a:buChar char="⦿"/>
            </a:pPr>
            <a:r>
              <a:rPr b="0" i="0" lang="en-GB" sz="2400" u="none">
                <a:solidFill>
                  <a:schemeClr val="lt1"/>
                </a:solidFill>
                <a:latin typeface="Century Gothic"/>
                <a:ea typeface="Century Gothic"/>
                <a:cs typeface="Century Gothic"/>
                <a:sym typeface="Century Gothic"/>
              </a:rPr>
              <a:t>Saat ini sudah ada beberapa holding yang terbentuk, Yi : holding BUMN perkebunan di bawah PT Perkebunan Nusantara III (Persero), holding BUMN kehutanan di bawah Perum Perhutani, holding BUMN pupuk di bawah PT Pupuk Indonesia (Persero), holding BUMN semen di bawah PT Semen Indonesia (Persero) Tbk, holding BUMN pertambangan di bawah PT Indonesia Asahan Aluminium (Persero), dan holding BUMN migas di bawah PT Pertamina (Persero).</a:t>
            </a:r>
            <a:endParaRPr/>
          </a:p>
        </p:txBody>
      </p:sp>
      <p:sp>
        <p:nvSpPr>
          <p:cNvPr id="155" name="Google Shape;155;p21"/>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1" name="Shape 341"/>
        <p:cNvGrpSpPr/>
        <p:nvPr/>
      </p:nvGrpSpPr>
      <p:grpSpPr>
        <a:xfrm>
          <a:off x="0" y="0"/>
          <a:ext cx="0" cy="0"/>
          <a:chOff x="0" y="0"/>
          <a:chExt cx="0" cy="0"/>
        </a:xfrm>
      </p:grpSpPr>
      <p:sp>
        <p:nvSpPr>
          <p:cNvPr id="342" name="Google Shape;342;p48"/>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a:p>
        </p:txBody>
      </p:sp>
      <p:sp>
        <p:nvSpPr>
          <p:cNvPr id="343" name="Google Shape;343;p48"/>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Tetap sj, bisa “diganggu” dg UUTipikor jika ada risiko bisnis yg dilindungi BJR, bukan krn “ kesalahan “ manajemen.</a:t>
            </a:r>
            <a:endParaRPr/>
          </a:p>
          <a:p>
            <a:pPr indent="-382587" lvl="0" marL="447675" marR="0" rtl="0" algn="l">
              <a:lnSpc>
                <a:spcPct val="10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Dari sisi UUKeuangan Neg =  “ selesai perdebatan “. Melalui UUTipikor belum. Melalui UU BPK = belum juga . Melalui UU Perbenharaan Negara = belum juga.</a:t>
            </a:r>
            <a:endParaRPr/>
          </a:p>
          <a:p>
            <a:pPr indent="-230187" lvl="0" marL="447675" marR="0" rtl="0" algn="l">
              <a:spcBef>
                <a:spcPts val="600"/>
              </a:spcBef>
              <a:spcAft>
                <a:spcPts val="0"/>
              </a:spcAft>
              <a:buClr>
                <a:schemeClr val="accent1"/>
              </a:buClr>
              <a:buSzPts val="2400"/>
              <a:buFont typeface="Noto Sans Symbols"/>
              <a:buNone/>
            </a:pPr>
            <a:r>
              <a:t/>
            </a:r>
            <a:endParaRPr b="0" i="0" sz="3000" u="none">
              <a:solidFill>
                <a:schemeClr val="lt1"/>
              </a:solidFill>
              <a:latin typeface="Century Gothic"/>
              <a:ea typeface="Century Gothic"/>
              <a:cs typeface="Century Gothic"/>
              <a:sym typeface="Century Gothic"/>
            </a:endParaRPr>
          </a:p>
        </p:txBody>
      </p:sp>
      <p:sp>
        <p:nvSpPr>
          <p:cNvPr id="344" name="Google Shape;344;p48"/>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8" name="Shape 348"/>
        <p:cNvGrpSpPr/>
        <p:nvPr/>
      </p:nvGrpSpPr>
      <p:grpSpPr>
        <a:xfrm>
          <a:off x="0" y="0"/>
          <a:ext cx="0" cy="0"/>
          <a:chOff x="0" y="0"/>
          <a:chExt cx="0" cy="0"/>
        </a:xfrm>
      </p:grpSpPr>
      <p:sp>
        <p:nvSpPr>
          <p:cNvPr id="349" name="Google Shape;349;p49"/>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484187" lvl="0" marL="484187"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ISSUE YG TDK PERNAH SELESAI </a:t>
            </a:r>
            <a:endPara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endParaRPr>
          </a:p>
        </p:txBody>
      </p:sp>
      <p:sp>
        <p:nvSpPr>
          <p:cNvPr id="350" name="Google Shape;350;p49"/>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Membandingkan dg Temasek ( Singapore ) dan Khasanah ( malaysia ) tidfak comparable, karena di sana tidak ada issue keuangan negara vs keuangan privaat atau badan hukum privaat.</a:t>
            </a:r>
            <a:endParaRPr/>
          </a:p>
          <a:p>
            <a:pPr indent="-382587" lvl="0" marL="447675" marR="0" rtl="0" algn="l">
              <a:lnSpc>
                <a:spcPct val="100000"/>
              </a:lnSpc>
              <a:spcBef>
                <a:spcPts val="60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Di sana tidak ada persoalan dengan “masuk ke ranah korupsi atau tidak.</a:t>
            </a:r>
            <a:endParaRPr/>
          </a:p>
        </p:txBody>
      </p:sp>
      <p:sp>
        <p:nvSpPr>
          <p:cNvPr id="351" name="Google Shape;351;p49"/>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5" name="Shape 355"/>
        <p:cNvGrpSpPr/>
        <p:nvPr/>
      </p:nvGrpSpPr>
      <p:grpSpPr>
        <a:xfrm>
          <a:off x="0" y="0"/>
          <a:ext cx="0" cy="0"/>
          <a:chOff x="0" y="0"/>
          <a:chExt cx="0" cy="0"/>
        </a:xfrm>
      </p:grpSpPr>
      <p:sp>
        <p:nvSpPr>
          <p:cNvPr id="356" name="Google Shape;356;p50"/>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484187" lvl="0" marL="484187"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DAFTAR REFERENSI</a:t>
            </a:r>
            <a:endPara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endParaRPr>
          </a:p>
        </p:txBody>
      </p:sp>
      <p:sp>
        <p:nvSpPr>
          <p:cNvPr id="357" name="Google Shape;357;p50"/>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1920"/>
              <a:buFont typeface="Noto Sans Symbols"/>
              <a:buChar char="⦿"/>
            </a:pPr>
            <a:r>
              <a:rPr b="0" i="0" lang="en-GB" sz="2400" u="none">
                <a:solidFill>
                  <a:schemeClr val="lt1"/>
                </a:solidFill>
                <a:latin typeface="Century Gothic"/>
                <a:ea typeface="Century Gothic"/>
                <a:cs typeface="Century Gothic"/>
                <a:sym typeface="Century Gothic"/>
              </a:rPr>
              <a:t>Andri Adam, 2010., Doktrin Business Judgement Rule dan Fiduciary Duty Dalam UU No.40 Tahun 2007 Tentang PT Terhadap Perkara Perdata Gugatan Perbuatan Melawan Hukum Direktur PT KMI, Tesisi S2, Program Pasca Sarjana, FH, UGM, Tidak dipublikasikan.</a:t>
            </a:r>
            <a:endParaRPr/>
          </a:p>
          <a:p>
            <a:pPr indent="-382587" lvl="0" marL="447675" marR="0" rtl="0" algn="l">
              <a:lnSpc>
                <a:spcPct val="100000"/>
              </a:lnSpc>
              <a:spcBef>
                <a:spcPts val="480"/>
              </a:spcBef>
              <a:spcAft>
                <a:spcPts val="0"/>
              </a:spcAft>
              <a:buClr>
                <a:schemeClr val="accent1"/>
              </a:buClr>
              <a:buSzPts val="1920"/>
              <a:buFont typeface="Noto Sans Symbols"/>
              <a:buChar char="⦿"/>
            </a:pPr>
            <a:r>
              <a:rPr b="0" i="0" lang="en-GB" sz="2400" u="none">
                <a:solidFill>
                  <a:schemeClr val="lt1"/>
                </a:solidFill>
                <a:latin typeface="Century Gothic"/>
                <a:ea typeface="Century Gothic"/>
                <a:cs typeface="Century Gothic"/>
                <a:sym typeface="Century Gothic"/>
              </a:rPr>
              <a:t>Denny Adrianus, 2010., Penerapan Business Judgement Rule Dalam Pertanggungjawaban Direksi Bank Yang Berbadan Hukum PT Berdasarkan UU No.40 Tahun 2007 Tentang PT, Tesis S2, Pasca Sarjana FH UGM, Tidak dipublikasikan.</a:t>
            </a:r>
            <a:endParaRPr/>
          </a:p>
          <a:p>
            <a:pPr indent="-260667" lvl="0" marL="447675" marR="0" rtl="0" algn="l">
              <a:spcBef>
                <a:spcPts val="480"/>
              </a:spcBef>
              <a:spcAft>
                <a:spcPts val="0"/>
              </a:spcAft>
              <a:buClr>
                <a:schemeClr val="accent1"/>
              </a:buClr>
              <a:buSzPts val="1920"/>
              <a:buFont typeface="Noto Sans Symbols"/>
              <a:buNone/>
            </a:pPr>
            <a:r>
              <a:t/>
            </a:r>
            <a:endParaRPr b="0" i="0" sz="2400" u="none">
              <a:solidFill>
                <a:schemeClr val="lt1"/>
              </a:solidFill>
              <a:latin typeface="Century Gothic"/>
              <a:ea typeface="Century Gothic"/>
              <a:cs typeface="Century Gothic"/>
              <a:sym typeface="Century Gothic"/>
            </a:endParaRPr>
          </a:p>
        </p:txBody>
      </p:sp>
      <p:sp>
        <p:nvSpPr>
          <p:cNvPr id="358" name="Google Shape;358;p50"/>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2" name="Shape 362"/>
        <p:cNvGrpSpPr/>
        <p:nvPr/>
      </p:nvGrpSpPr>
      <p:grpSpPr>
        <a:xfrm>
          <a:off x="0" y="0"/>
          <a:ext cx="0" cy="0"/>
          <a:chOff x="0" y="0"/>
          <a:chExt cx="0" cy="0"/>
        </a:xfrm>
      </p:grpSpPr>
      <p:sp>
        <p:nvSpPr>
          <p:cNvPr id="363" name="Google Shape;363;p51"/>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DAFTAR REFERENSI</a:t>
            </a:r>
            <a:endParaRPr/>
          </a:p>
        </p:txBody>
      </p:sp>
      <p:sp>
        <p:nvSpPr>
          <p:cNvPr id="364" name="Google Shape;364;p51"/>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80000"/>
              </a:lnSpc>
              <a:spcBef>
                <a:spcPts val="0"/>
              </a:spcBef>
              <a:spcAft>
                <a:spcPts val="0"/>
              </a:spcAft>
              <a:buClr>
                <a:schemeClr val="accent1"/>
              </a:buClr>
              <a:buSzPts val="2160"/>
              <a:buFont typeface="Noto Sans Symbols"/>
              <a:buChar char="⦿"/>
            </a:pPr>
            <a:r>
              <a:rPr b="0" i="0" lang="en-GB" sz="2700" u="none">
                <a:solidFill>
                  <a:schemeClr val="lt1"/>
                </a:solidFill>
                <a:latin typeface="Century Gothic"/>
                <a:ea typeface="Century Gothic"/>
                <a:cs typeface="Century Gothic"/>
                <a:sym typeface="Century Gothic"/>
              </a:rPr>
              <a:t>Grinten, 1976., Handboek voor de Naamloze en de Besloten Vennootschap, IIe druk, met Medewerking van H.J.M.N Hones, H.M.N.Schonis, W.E.Tjeenk Willink, Zwole.</a:t>
            </a:r>
            <a:endParaRPr/>
          </a:p>
          <a:p>
            <a:pPr indent="-382587" lvl="0" marL="447675" marR="0" rtl="0" algn="l">
              <a:lnSpc>
                <a:spcPct val="80000"/>
              </a:lnSpc>
              <a:spcBef>
                <a:spcPts val="520"/>
              </a:spcBef>
              <a:spcAft>
                <a:spcPts val="0"/>
              </a:spcAft>
              <a:buClr>
                <a:schemeClr val="accent1"/>
              </a:buClr>
              <a:buSzPts val="2080"/>
              <a:buFont typeface="Noto Sans Symbols"/>
              <a:buChar char="⦿"/>
            </a:pPr>
            <a:r>
              <a:rPr b="1" i="0" lang="en-GB" sz="2600" u="none">
                <a:solidFill>
                  <a:schemeClr val="lt1"/>
                </a:solidFill>
                <a:latin typeface="Century Gothic"/>
                <a:ea typeface="Century Gothic"/>
                <a:cs typeface="Century Gothic"/>
                <a:sym typeface="Century Gothic"/>
              </a:rPr>
              <a:t>Schilfgaarde, 1990.,</a:t>
            </a:r>
            <a:r>
              <a:rPr b="1" i="1" lang="en-GB" sz="2600" u="none">
                <a:solidFill>
                  <a:schemeClr val="lt1"/>
                </a:solidFill>
                <a:latin typeface="Century Gothic"/>
                <a:ea typeface="Century Gothic"/>
                <a:cs typeface="Century Gothic"/>
                <a:sym typeface="Century Gothic"/>
              </a:rPr>
              <a:t> Van de BV en De NV</a:t>
            </a:r>
            <a:r>
              <a:rPr b="1" i="0" lang="en-GB" sz="2600" u="none">
                <a:solidFill>
                  <a:schemeClr val="lt1"/>
                </a:solidFill>
                <a:latin typeface="Century Gothic"/>
                <a:ea typeface="Century Gothic"/>
                <a:cs typeface="Century Gothic"/>
                <a:sym typeface="Century Gothic"/>
              </a:rPr>
              <a:t>, Achtste Druk, Gouda Quint, BV, Arnhem</a:t>
            </a:r>
            <a:r>
              <a:rPr b="1" i="0" lang="en-GB" sz="2600" u="none">
                <a:solidFill>
                  <a:srgbClr val="002060"/>
                </a:solidFill>
                <a:latin typeface="Century Gothic"/>
                <a:ea typeface="Century Gothic"/>
                <a:cs typeface="Century Gothic"/>
                <a:sym typeface="Century Gothic"/>
              </a:rPr>
              <a:t>.</a:t>
            </a:r>
            <a:endParaRPr/>
          </a:p>
          <a:p>
            <a:pPr indent="-382587" lvl="0" marL="447675" marR="0" rtl="0" algn="l">
              <a:lnSpc>
                <a:spcPct val="80000"/>
              </a:lnSpc>
              <a:spcBef>
                <a:spcPts val="520"/>
              </a:spcBef>
              <a:spcAft>
                <a:spcPts val="0"/>
              </a:spcAft>
              <a:buClr>
                <a:schemeClr val="accent1"/>
              </a:buClr>
              <a:buSzPts val="2080"/>
              <a:buFont typeface="Noto Sans Symbols"/>
              <a:buChar char="⦿"/>
            </a:pPr>
            <a:r>
              <a:rPr b="1" i="0" lang="en-GB" sz="2600" u="none">
                <a:solidFill>
                  <a:schemeClr val="lt1"/>
                </a:solidFill>
                <a:latin typeface="Century Gothic"/>
                <a:ea typeface="Century Gothic"/>
                <a:cs typeface="Century Gothic"/>
                <a:sym typeface="Century Gothic"/>
              </a:rPr>
              <a:t>Sulistiowati, 2010., </a:t>
            </a:r>
            <a:r>
              <a:rPr b="1" i="1" lang="en-GB" sz="2600" u="none">
                <a:solidFill>
                  <a:schemeClr val="lt1"/>
                </a:solidFill>
                <a:latin typeface="Century Gothic"/>
                <a:ea typeface="Century Gothic"/>
                <a:cs typeface="Century Gothic"/>
                <a:sym typeface="Century Gothic"/>
              </a:rPr>
              <a:t>Aspek Hukum dan Realitas Bisnis Perusahaan Grup Di Indonesia</a:t>
            </a:r>
            <a:r>
              <a:rPr b="1" i="0" lang="en-GB" sz="2600" u="none">
                <a:solidFill>
                  <a:schemeClr val="lt1"/>
                </a:solidFill>
                <a:latin typeface="Century Gothic"/>
                <a:ea typeface="Century Gothic"/>
                <a:cs typeface="Century Gothic"/>
                <a:sym typeface="Century Gothic"/>
              </a:rPr>
              <a:t>,Erlangga, Jakarta.</a:t>
            </a:r>
            <a:endParaRPr/>
          </a:p>
          <a:p>
            <a:pPr indent="-382587" lvl="0" marL="447675" marR="0" rtl="0" algn="l">
              <a:lnSpc>
                <a:spcPct val="80000"/>
              </a:lnSpc>
              <a:spcBef>
                <a:spcPts val="520"/>
              </a:spcBef>
              <a:spcAft>
                <a:spcPts val="0"/>
              </a:spcAft>
              <a:buClr>
                <a:schemeClr val="accent1"/>
              </a:buClr>
              <a:buSzPts val="2080"/>
              <a:buFont typeface="Noto Sans Symbols"/>
              <a:buChar char="⦿"/>
            </a:pPr>
            <a:r>
              <a:rPr b="1" i="0" lang="en-GB" sz="2600" u="none">
                <a:solidFill>
                  <a:schemeClr val="lt1"/>
                </a:solidFill>
                <a:latin typeface="Century Gothic"/>
                <a:ea typeface="Century Gothic"/>
                <a:cs typeface="Century Gothic"/>
                <a:sym typeface="Century Gothic"/>
              </a:rPr>
              <a:t>Emmy Pangaribuan Simanjuntak, 1994., </a:t>
            </a:r>
            <a:r>
              <a:rPr b="1" i="1" lang="en-GB" sz="2600" u="none">
                <a:solidFill>
                  <a:schemeClr val="lt1"/>
                </a:solidFill>
                <a:latin typeface="Century Gothic"/>
                <a:ea typeface="Century Gothic"/>
                <a:cs typeface="Century Gothic"/>
                <a:sym typeface="Century Gothic"/>
              </a:rPr>
              <a:t>Perusahaan Kelompok ( Group Company/Concern </a:t>
            </a:r>
            <a:r>
              <a:rPr b="1" i="0" lang="en-GB" sz="2600" u="none">
                <a:solidFill>
                  <a:schemeClr val="lt1"/>
                </a:solidFill>
                <a:latin typeface="Century Gothic"/>
                <a:ea typeface="Century Gothic"/>
                <a:cs typeface="Century Gothic"/>
                <a:sym typeface="Century Gothic"/>
              </a:rPr>
              <a:t>), Seksi Hukum dagang Fakultas Hukum UGM, Yogyakarta.</a:t>
            </a:r>
            <a:endParaRPr/>
          </a:p>
          <a:p>
            <a:pPr indent="-250507" lvl="0" marL="447675" marR="0" rtl="0" algn="l">
              <a:spcBef>
                <a:spcPts val="520"/>
              </a:spcBef>
              <a:spcAft>
                <a:spcPts val="0"/>
              </a:spcAft>
              <a:buClr>
                <a:schemeClr val="accent1"/>
              </a:buClr>
              <a:buSzPts val="2080"/>
              <a:buFont typeface="Noto Sans Symbols"/>
              <a:buNone/>
            </a:pPr>
            <a:r>
              <a:t/>
            </a:r>
            <a:endParaRPr b="1" i="0" sz="2600" u="none">
              <a:solidFill>
                <a:schemeClr val="lt1"/>
              </a:solidFill>
              <a:latin typeface="Century Gothic"/>
              <a:ea typeface="Century Gothic"/>
              <a:cs typeface="Century Gothic"/>
              <a:sym typeface="Century Gothic"/>
            </a:endParaRPr>
          </a:p>
        </p:txBody>
      </p:sp>
      <p:sp>
        <p:nvSpPr>
          <p:cNvPr id="365" name="Google Shape;365;p51"/>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9" name="Shape 369"/>
        <p:cNvGrpSpPr/>
        <p:nvPr/>
      </p:nvGrpSpPr>
      <p:grpSpPr>
        <a:xfrm>
          <a:off x="0" y="0"/>
          <a:ext cx="0" cy="0"/>
          <a:chOff x="0" y="0"/>
          <a:chExt cx="0" cy="0"/>
        </a:xfrm>
      </p:grpSpPr>
      <p:sp>
        <p:nvSpPr>
          <p:cNvPr id="370" name="Google Shape;370;p52"/>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484187" lvl="0" marL="484187"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DAFTAR </a:t>
            </a:r>
            <a:r>
              <a:rPr b="0" i="0" lang="en-GB"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rPr>
              <a:t>REFERENSI</a:t>
            </a:r>
            <a:endParaRPr b="0" i="0"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endParaRPr>
          </a:p>
        </p:txBody>
      </p:sp>
      <p:sp>
        <p:nvSpPr>
          <p:cNvPr id="371" name="Google Shape;371;p52"/>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Sumber https://www.djkn.kemenkeu.go.id/artikel/baca/12869/Masa-Depan-Holding-BUMN.html: </a:t>
            </a:r>
            <a:endParaRPr/>
          </a:p>
        </p:txBody>
      </p:sp>
      <p:sp>
        <p:nvSpPr>
          <p:cNvPr id="372" name="Google Shape;372;p52"/>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6" name="Shape 376"/>
        <p:cNvGrpSpPr/>
        <p:nvPr/>
      </p:nvGrpSpPr>
      <p:grpSpPr>
        <a:xfrm>
          <a:off x="0" y="0"/>
          <a:ext cx="0" cy="0"/>
          <a:chOff x="0" y="0"/>
          <a:chExt cx="0" cy="0"/>
        </a:xfrm>
      </p:grpSpPr>
      <p:sp>
        <p:nvSpPr>
          <p:cNvPr id="377" name="Google Shape;377;p53"/>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0" lvl="0" marL="447675" marR="0" rtl="0" algn="ctr">
              <a:lnSpc>
                <a:spcPct val="100000"/>
              </a:lnSpc>
              <a:spcBef>
                <a:spcPts val="0"/>
              </a:spcBef>
              <a:spcAft>
                <a:spcPts val="0"/>
              </a:spcAft>
              <a:buClr>
                <a:schemeClr val="accent1"/>
              </a:buClr>
              <a:buSzPts val="6400"/>
              <a:buFont typeface="Noto Sans Symbols"/>
              <a:buNone/>
            </a:pPr>
            <a:r>
              <a:t/>
            </a:r>
            <a:endParaRPr b="0" i="0" sz="8000" u="none">
              <a:solidFill>
                <a:schemeClr val="lt1"/>
              </a:solidFill>
              <a:latin typeface="Century Gothic"/>
              <a:ea typeface="Century Gothic"/>
              <a:cs typeface="Century Gothic"/>
              <a:sym typeface="Century Gothic"/>
            </a:endParaRPr>
          </a:p>
          <a:p>
            <a:pPr indent="-406400" lvl="0" marL="447675" marR="0" rtl="0" algn="ctr">
              <a:lnSpc>
                <a:spcPct val="100000"/>
              </a:lnSpc>
              <a:spcBef>
                <a:spcPts val="1600"/>
              </a:spcBef>
              <a:spcAft>
                <a:spcPts val="0"/>
              </a:spcAft>
              <a:buClr>
                <a:schemeClr val="accent1"/>
              </a:buClr>
              <a:buSzPts val="6400"/>
              <a:buFont typeface="Noto Sans Symbols"/>
              <a:buChar char="⦿"/>
            </a:pPr>
            <a:r>
              <a:rPr b="0" i="0" lang="en-GB" sz="8000" u="none">
                <a:solidFill>
                  <a:schemeClr val="lt1"/>
                </a:solidFill>
                <a:latin typeface="Century Gothic"/>
                <a:ea typeface="Century Gothic"/>
                <a:cs typeface="Century Gothic"/>
                <a:sym typeface="Century Gothic"/>
              </a:rPr>
              <a:t>TERIMA KASIH</a:t>
            </a:r>
            <a:endParaRPr/>
          </a:p>
        </p:txBody>
      </p:sp>
      <p:sp>
        <p:nvSpPr>
          <p:cNvPr id="378" name="Google Shape;378;p53"/>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2"/>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484187" lvl="0" marL="484187" marR="0" rtl="0" algn="l">
              <a:lnSpc>
                <a:spcPct val="100000"/>
              </a:lnSpc>
              <a:spcBef>
                <a:spcPts val="0"/>
              </a:spcBef>
              <a:spcAft>
                <a:spcPts val="0"/>
              </a:spcAft>
              <a:buClr>
                <a:srgbClr val="FF5C9C"/>
              </a:buClr>
              <a:buSzPts val="4200"/>
              <a:buFont typeface="Century Gothic"/>
              <a:buNone/>
            </a:pPr>
            <a:r>
              <a:rPr b="0" i="0" lang="en-GB"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rPr>
              <a:t>HOLDING COMPANY EXISTING</a:t>
            </a:r>
            <a:endParaRPr/>
          </a:p>
        </p:txBody>
      </p:sp>
      <p:sp>
        <p:nvSpPr>
          <p:cNvPr id="161" name="Google Shape;161;p22"/>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1920"/>
              <a:buFont typeface="Noto Sans Symbols"/>
              <a:buChar char="⦿"/>
            </a:pPr>
            <a:r>
              <a:rPr b="0" i="0" lang="en-GB" sz="2400" u="none">
                <a:solidFill>
                  <a:schemeClr val="lt1"/>
                </a:solidFill>
                <a:latin typeface="Century Gothic"/>
                <a:ea typeface="Century Gothic"/>
                <a:cs typeface="Century Gothic"/>
                <a:sym typeface="Century Gothic"/>
              </a:rPr>
              <a:t>Tidak berhenti sampai di sini, pemerintah terus berusaha untuk menciptakan holding-holding baru dan bahkan super holding. Pembentukan super holding BUMN merupakan terobosan Pemerintah Indonesia yang terinspirasi dari Negara-Negara tetangga seperti Singapura dengan Temasek dan Malaysia dengan Khazanah Nasional Berhad yang berhasil menjadikan perusahaan-perusahaan plat merah bersinergi. Tujuan dibentuknya super holding adalah menggalakkan pertumbuhan ekonomi dan membuat investasi strategis yang dapat berkontribusi kepada pembangunan Negara.</a:t>
            </a:r>
            <a:endParaRPr/>
          </a:p>
        </p:txBody>
      </p:sp>
      <p:sp>
        <p:nvSpPr>
          <p:cNvPr id="162" name="Google Shape;162;p22"/>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3"/>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484187" lvl="0" marL="484187" marR="0" rtl="0" algn="l">
              <a:lnSpc>
                <a:spcPct val="100000"/>
              </a:lnSpc>
              <a:spcBef>
                <a:spcPts val="0"/>
              </a:spcBef>
              <a:spcAft>
                <a:spcPts val="0"/>
              </a:spcAft>
              <a:buClr>
                <a:srgbClr val="FF5C9C"/>
              </a:buClr>
              <a:buSzPts val="4200"/>
              <a:buFont typeface="Century Gothic"/>
              <a:buNone/>
            </a:pPr>
            <a:r>
              <a:rPr b="0" i="0" lang="en-GB"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rPr>
              <a:t>HOLDING COMPANY EXISTING</a:t>
            </a:r>
            <a:endParaRPr/>
          </a:p>
        </p:txBody>
      </p:sp>
      <p:sp>
        <p:nvSpPr>
          <p:cNvPr id="168" name="Google Shape;168;p23"/>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1920"/>
              <a:buFont typeface="Noto Sans Symbols"/>
              <a:buChar char="⦿"/>
            </a:pPr>
            <a:r>
              <a:rPr b="0" i="0" lang="en-GB" sz="2400" u="none">
                <a:solidFill>
                  <a:schemeClr val="lt1"/>
                </a:solidFill>
                <a:latin typeface="Century Gothic"/>
                <a:ea typeface="Century Gothic"/>
                <a:cs typeface="Century Gothic"/>
                <a:sym typeface="Century Gothic"/>
              </a:rPr>
              <a:t>Sampai saat ini pembentukan holding ikut membawa kontribusi BUMN ke Negara terus mengalami peningkatan, tahun 2018 tercatat setoran BUMN mencapai Rp 257,1 T dengan komposisi dividen Rp 45,1 T dan pajak Rp 212 T. Angka tersebut mengalami peningkatan sejak tahun 2015. Kontribusi BUMN terhadap APBN pada tahun 2015 sebesar Rp 202,6 T. Setahun kemudian, pada tahun 2016 meningkat hingga mencapai Rp 204,1 T. Lalu pada tahun 2017 juga meningkat menjadi Rp 223,9 T.</a:t>
            </a:r>
            <a:endParaRPr/>
          </a:p>
        </p:txBody>
      </p:sp>
      <p:sp>
        <p:nvSpPr>
          <p:cNvPr id="169" name="Google Shape;169;p23"/>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4"/>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484187" lvl="0" marL="484187" marR="0" rtl="0" algn="l">
              <a:lnSpc>
                <a:spcPct val="100000"/>
              </a:lnSpc>
              <a:spcBef>
                <a:spcPts val="0"/>
              </a:spcBef>
              <a:spcAft>
                <a:spcPts val="0"/>
              </a:spcAft>
              <a:buClr>
                <a:srgbClr val="FF5C9C"/>
              </a:buClr>
              <a:buSzPts val="4200"/>
              <a:buFont typeface="Century Gothic"/>
              <a:buNone/>
            </a:pPr>
            <a:r>
              <a:rPr b="0" i="0" lang="en-GB"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rPr>
              <a:t>HOLDING COMPANY EXISTING</a:t>
            </a:r>
            <a:endParaRPr/>
          </a:p>
        </p:txBody>
      </p:sp>
      <p:sp>
        <p:nvSpPr>
          <p:cNvPr id="175" name="Google Shape;175;p24"/>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2240"/>
              <a:buFont typeface="Noto Sans Symbols"/>
              <a:buChar char="⦿"/>
            </a:pPr>
            <a:r>
              <a:rPr b="0" i="0" lang="en-GB" sz="2800" u="none">
                <a:solidFill>
                  <a:schemeClr val="lt1"/>
                </a:solidFill>
                <a:latin typeface="Century Gothic"/>
                <a:ea typeface="Century Gothic"/>
                <a:cs typeface="Century Gothic"/>
                <a:sym typeface="Century Gothic"/>
              </a:rPr>
              <a:t>Apabila dilihat dari aset perusahaan, tahun 2018 terdapat 118 BUMN yang memiliki total aset setara 56,48% dari GDP. Jumlah ini terhitung besar dan berpotensi untuk ditingkatkan. Cara untuk meningkatkan aset BUMN salah satunya dengan membentuk holding, karena dengan dibentuknya holding dapat membuat BUMN bersinergi dan meningkatkan kapasitas operasional perusahaan. </a:t>
            </a:r>
            <a:endParaRPr/>
          </a:p>
        </p:txBody>
      </p:sp>
      <p:sp>
        <p:nvSpPr>
          <p:cNvPr id="176" name="Google Shape;176;p24"/>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5"/>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484187" lvl="0" marL="484187" marR="0" rtl="0" algn="l">
              <a:lnSpc>
                <a:spcPct val="100000"/>
              </a:lnSpc>
              <a:spcBef>
                <a:spcPts val="0"/>
              </a:spcBef>
              <a:spcAft>
                <a:spcPts val="0"/>
              </a:spcAft>
              <a:buClr>
                <a:srgbClr val="FF5C9C"/>
              </a:buClr>
              <a:buSzPts val="4200"/>
              <a:buFont typeface="Century Gothic"/>
              <a:buNone/>
            </a:pPr>
            <a:r>
              <a:rPr b="0" i="0" lang="en-GB"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rPr>
              <a:t>HOLDING COMPANY EXISTING</a:t>
            </a:r>
            <a:endParaRPr/>
          </a:p>
        </p:txBody>
      </p:sp>
      <p:sp>
        <p:nvSpPr>
          <p:cNvPr id="182" name="Google Shape;182;p25"/>
          <p:cNvSpPr txBox="1"/>
          <p:nvPr>
            <p:ph idx="4294967295" type="body"/>
          </p:nvPr>
        </p:nvSpPr>
        <p:spPr>
          <a:xfrm>
            <a:off x="457200" y="1884362"/>
            <a:ext cx="8229600" cy="5059500"/>
          </a:xfrm>
          <a:prstGeom prst="rect">
            <a:avLst/>
          </a:prstGeom>
          <a:noFill/>
          <a:ln>
            <a:noFill/>
          </a:ln>
        </p:spPr>
        <p:txBody>
          <a:bodyPr anchorCtr="0" anchor="t" bIns="45700" lIns="91425" spcFirstLastPara="1" rIns="91425" wrap="square" tIns="45700">
            <a:noAutofit/>
          </a:bodyPr>
          <a:lstStyle/>
          <a:p>
            <a:pPr indent="-260667" lvl="0" marL="447675" marR="0" rtl="0" algn="l">
              <a:lnSpc>
                <a:spcPct val="100000"/>
              </a:lnSpc>
              <a:spcBef>
                <a:spcPts val="0"/>
              </a:spcBef>
              <a:spcAft>
                <a:spcPts val="0"/>
              </a:spcAft>
              <a:buClr>
                <a:schemeClr val="accent1"/>
              </a:buClr>
              <a:buSzPts val="1920"/>
              <a:buFont typeface="Noto Sans Symbols"/>
              <a:buNone/>
            </a:pPr>
            <a:r>
              <a:t/>
            </a:r>
            <a:endParaRPr b="0" i="0" sz="2400" u="none" cap="none" strike="noStrike">
              <a:solidFill>
                <a:schemeClr val="lt1"/>
              </a:solidFill>
              <a:latin typeface="Century Gothic"/>
              <a:ea typeface="Century Gothic"/>
              <a:cs typeface="Century Gothic"/>
              <a:sym typeface="Century Gothic"/>
            </a:endParaRPr>
          </a:p>
          <a:p>
            <a:pPr indent="-382587" lvl="0" marL="447675" marR="0" rtl="0" algn="l">
              <a:lnSpc>
                <a:spcPct val="100000"/>
              </a:lnSpc>
              <a:spcBef>
                <a:spcPts val="480"/>
              </a:spcBef>
              <a:spcAft>
                <a:spcPts val="0"/>
              </a:spcAft>
              <a:buClr>
                <a:schemeClr val="accent1"/>
              </a:buClr>
              <a:buSzPts val="1920"/>
              <a:buFont typeface="Noto Sans Symbols"/>
              <a:buChar char="⦿"/>
            </a:pPr>
            <a:r>
              <a:rPr b="0" i="0" lang="en-GB" sz="2400" u="none" cap="none" strike="noStrike">
                <a:solidFill>
                  <a:schemeClr val="lt1"/>
                </a:solidFill>
                <a:latin typeface="Century Gothic"/>
                <a:ea typeface="Century Gothic"/>
                <a:cs typeface="Century Gothic"/>
                <a:sym typeface="Century Gothic"/>
              </a:rPr>
              <a:t>Ditinjau dari sesi laba, tercatat dalam Laporan Keuangan Investasi Pemerintah (LKIP) tahun 2018 terdapat delapan puluh delapan (88) atau sebesar 74% BUMN yang membagikan laba untuk berkontribusi pada Anggaran Pendapatan dan Belanja Negara (APBN) dengan besaran nominal Rp 45,06 T. Sedangkan dari aspek BUMN yang go public pada tahun 2018 tercatat ada enam belas (16) BUMN yang listing di Bursa Efek Indonesia dan memiliki total market capitalization 23,25%.</a:t>
            </a:r>
            <a:r>
              <a:rPr b="0" i="1" lang="en-GB" sz="2400" u="none" cap="none" strike="noStrike">
                <a:solidFill>
                  <a:schemeClr val="lt1"/>
                </a:solidFill>
                <a:highlight>
                  <a:srgbClr val="FF0000"/>
                </a:highlight>
                <a:latin typeface="Century Gothic"/>
                <a:ea typeface="Century Gothic"/>
                <a:cs typeface="Century Gothic"/>
                <a:sym typeface="Century Gothic"/>
              </a:rPr>
              <a:t>Sumber https://www.djkn.kemenkeu.go.id/artikel/baca/12869/Masa-Depan-Holding-BUMN.html: </a:t>
            </a:r>
            <a:endParaRPr/>
          </a:p>
        </p:txBody>
      </p:sp>
      <p:sp>
        <p:nvSpPr>
          <p:cNvPr id="183" name="Google Shape;183;p25"/>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26"/>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484187" lvl="0" marL="484187" marR="0" rtl="0" algn="l">
              <a:lnSpc>
                <a:spcPct val="100000"/>
              </a:lnSpc>
              <a:spcBef>
                <a:spcPts val="0"/>
              </a:spcBef>
              <a:spcAft>
                <a:spcPts val="0"/>
              </a:spcAft>
              <a:buClr>
                <a:srgbClr val="FF5C9C"/>
              </a:buClr>
              <a:buSzPts val="4200"/>
              <a:buFont typeface="Century Gothic"/>
              <a:buNone/>
            </a:pPr>
            <a:r>
              <a:rPr b="0" i="0" lang="en-GB" sz="4200" u="none" cap="none" strike="noStrike">
                <a:solidFill>
                  <a:srgbClr val="FF5C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189" name="Google Shape;189;p26"/>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Autofit/>
          </a:bodyPr>
          <a:lstStyle/>
          <a:p>
            <a:pPr indent="-382587" lvl="0" marL="447675" marR="0" rtl="0" algn="l">
              <a:lnSpc>
                <a:spcPct val="100000"/>
              </a:lnSpc>
              <a:spcBef>
                <a:spcPts val="0"/>
              </a:spcBef>
              <a:spcAft>
                <a:spcPts val="0"/>
              </a:spcAft>
              <a:buClr>
                <a:schemeClr val="accent1"/>
              </a:buClr>
              <a:buSzPts val="2240"/>
              <a:buFont typeface="Noto Sans Symbols"/>
              <a:buChar char="⦿"/>
            </a:pPr>
            <a:r>
              <a:rPr b="0" i="0" lang="en-GB" sz="2800" u="none">
                <a:solidFill>
                  <a:schemeClr val="lt1"/>
                </a:solidFill>
                <a:latin typeface="Century Gothic"/>
                <a:ea typeface="Century Gothic"/>
                <a:cs typeface="Century Gothic"/>
                <a:sym typeface="Century Gothic"/>
              </a:rPr>
              <a:t>Konsepsi Group Company , Holding Company ( GC/HC )tdk berada dlm ranah hukum. Keberadaan GC/HC mengacu pada realitas bisnis tergabungnya persh2 yg di bwah kendali indul perusahaan ( holding ). Holding sbg pimpinan sentral, yg mengarahkan kegiatan usaha anggota GC utk mendukung kepentingan ekonomi GC sbg satu kesatuan ekonomi ( Sulistiowati, 2010, 20 ). </a:t>
            </a:r>
            <a:endParaRPr/>
          </a:p>
          <a:p>
            <a:pPr indent="-240347" lvl="0" marL="447675" marR="0" rtl="0" algn="l">
              <a:spcBef>
                <a:spcPts val="560"/>
              </a:spcBef>
              <a:spcAft>
                <a:spcPts val="0"/>
              </a:spcAft>
              <a:buClr>
                <a:schemeClr val="accent1"/>
              </a:buClr>
              <a:buSzPts val="2240"/>
              <a:buFont typeface="Noto Sans Symbols"/>
              <a:buNone/>
            </a:pPr>
            <a:r>
              <a:t/>
            </a:r>
            <a:endParaRPr b="0" i="0" sz="2800" u="none">
              <a:solidFill>
                <a:schemeClr val="lt1"/>
              </a:solidFill>
              <a:latin typeface="Century Gothic"/>
              <a:ea typeface="Century Gothic"/>
              <a:cs typeface="Century Gothic"/>
              <a:sym typeface="Century Gothic"/>
            </a:endParaRPr>
          </a:p>
        </p:txBody>
      </p:sp>
      <p:sp>
        <p:nvSpPr>
          <p:cNvPr id="190" name="Google Shape;190;p26"/>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27"/>
          <p:cNvSpPr txBox="1"/>
          <p:nvPr>
            <p:ph idx="4294967295" type="title"/>
          </p:nvPr>
        </p:nvSpPr>
        <p:spPr>
          <a:xfrm>
            <a:off x="457200" y="268287"/>
            <a:ext cx="8229600" cy="1395300"/>
          </a:xfrm>
          <a:prstGeom prst="rect">
            <a:avLst/>
          </a:prstGeom>
          <a:noFill/>
          <a:ln>
            <a:noFill/>
          </a:ln>
        </p:spPr>
        <p:txBody>
          <a:bodyPr anchorCtr="0" anchor="ctr" bIns="45700" lIns="91425" spcFirstLastPara="1" rIns="91425" wrap="square" tIns="45700">
            <a:normAutofit/>
          </a:bodyPr>
          <a:lstStyle/>
          <a:p>
            <a:pPr indent="0" lvl="0" marL="484632" marR="0" rtl="0" algn="l">
              <a:lnSpc>
                <a:spcPct val="100000"/>
              </a:lnSpc>
              <a:spcBef>
                <a:spcPts val="0"/>
              </a:spcBef>
              <a:spcAft>
                <a:spcPts val="0"/>
              </a:spcAft>
              <a:buClr>
                <a:srgbClr val="FF599C"/>
              </a:buClr>
              <a:buSzPts val="4200"/>
              <a:buFont typeface="Century Gothic"/>
              <a:buNone/>
            </a:pPr>
            <a:r>
              <a:rPr b="0" i="0" lang="en-GB" sz="4200" u="none" cap="none" strike="noStrike">
                <a:solidFill>
                  <a:srgbClr val="FF599C"/>
                </a:solidFill>
                <a:effectLst>
                  <a:outerShdw blurRad="26000" rotWithShape="0" algn="tl" dir="14500000" dist="26000">
                    <a:srgbClr val="000000">
                      <a:alpha val="40000"/>
                    </a:srgbClr>
                  </a:outerShdw>
                </a:effectLst>
                <a:latin typeface="Century Gothic"/>
                <a:ea typeface="Century Gothic"/>
                <a:cs typeface="Century Gothic"/>
                <a:sym typeface="Century Gothic"/>
              </a:rPr>
              <a:t>HUBUNGAN HUKUM HOLDING COMPANY</a:t>
            </a:r>
            <a:endParaRPr/>
          </a:p>
        </p:txBody>
      </p:sp>
      <p:sp>
        <p:nvSpPr>
          <p:cNvPr id="196" name="Google Shape;196;p27"/>
          <p:cNvSpPr txBox="1"/>
          <p:nvPr>
            <p:ph idx="1" type="body"/>
          </p:nvPr>
        </p:nvSpPr>
        <p:spPr>
          <a:xfrm>
            <a:off x="457200" y="1882775"/>
            <a:ext cx="8229600" cy="4572000"/>
          </a:xfrm>
          <a:prstGeom prst="rect">
            <a:avLst/>
          </a:prstGeom>
          <a:noFill/>
          <a:ln>
            <a:noFill/>
          </a:ln>
        </p:spPr>
        <p:txBody>
          <a:bodyPr anchorCtr="0" anchor="t" bIns="45700" lIns="91425" spcFirstLastPara="1" rIns="91425" wrap="square" tIns="45700">
            <a:normAutofit/>
          </a:bodyPr>
          <a:lstStyle/>
          <a:p>
            <a:pPr indent="-382587" lvl="0" marL="447675" marR="0" rtl="0" algn="l">
              <a:lnSpc>
                <a:spcPct val="90000"/>
              </a:lnSpc>
              <a:spcBef>
                <a:spcPts val="0"/>
              </a:spcBef>
              <a:spcAft>
                <a:spcPts val="0"/>
              </a:spcAft>
              <a:buClr>
                <a:schemeClr val="accent1"/>
              </a:buClr>
              <a:buSzPts val="2400"/>
              <a:buFont typeface="Noto Sans Symbols"/>
              <a:buChar char="⦿"/>
            </a:pPr>
            <a:r>
              <a:rPr b="0" i="0" lang="en-GB" sz="3000" u="none">
                <a:solidFill>
                  <a:schemeClr val="lt1"/>
                </a:solidFill>
                <a:latin typeface="Century Gothic"/>
                <a:ea typeface="Century Gothic"/>
                <a:cs typeface="Century Gothic"/>
                <a:sym typeface="Century Gothic"/>
              </a:rPr>
              <a:t>GC/HC adalah susunan persh2 yg secara yuridis mandiri dalam suatu susunan erat antara satu dg yg lain, sebaliknya dr sudut pandang ekonomi, GC dipandang sbg satu kesatuan di bawah pimpinan sentral satu persh induk ( Emmy P, 1994 : 2 ); Jose Engracia, 1994 ). GC mrpkn satu kesatuan ekonomi yg tersusun dr persh2 berBH mandiri yg dipandang sbg induk dan anak persh.</a:t>
            </a:r>
            <a:endParaRPr/>
          </a:p>
        </p:txBody>
      </p:sp>
      <p:sp>
        <p:nvSpPr>
          <p:cNvPr id="197" name="Google Shape;197;p27"/>
          <p:cNvSpPr txBox="1"/>
          <p:nvPr/>
        </p:nvSpPr>
        <p:spPr>
          <a:xfrm>
            <a:off x="7589837" y="6481762"/>
            <a:ext cx="503100" cy="3015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200"/>
              <a:buFont typeface="Arial"/>
              <a:buNone/>
            </a:pPr>
            <a:fld id="{00000000-1234-1234-1234-123412341234}" type="slidenum">
              <a:rPr b="0" i="0" lang="en-GB" sz="1200" u="none">
                <a:solidFill>
                  <a:schemeClr val="lt1"/>
                </a:solidFill>
                <a:latin typeface="Arial"/>
                <a:ea typeface="Arial"/>
                <a:cs typeface="Arial"/>
                <a:sym typeface="Arial"/>
              </a:rPr>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1_Verv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Verv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Verv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Verv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4_Verv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5_Verv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6_Verve">
  <a:themeElements>
    <a:clrScheme name="Verve">
      <a:dk1>
        <a:srgbClr val="000000"/>
      </a:dk1>
      <a:lt1>
        <a:srgbClr val="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